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48"/>
  </p:notesMasterIdLst>
  <p:handoutMasterIdLst>
    <p:handoutMasterId r:id="rId49"/>
  </p:handoutMasterIdLst>
  <p:sldIdLst>
    <p:sldId id="306" r:id="rId5"/>
    <p:sldId id="272" r:id="rId6"/>
    <p:sldId id="273" r:id="rId7"/>
    <p:sldId id="274" r:id="rId8"/>
    <p:sldId id="277" r:id="rId9"/>
    <p:sldId id="308" r:id="rId10"/>
    <p:sldId id="307" r:id="rId11"/>
    <p:sldId id="281" r:id="rId12"/>
    <p:sldId id="282" r:id="rId13"/>
    <p:sldId id="275" r:id="rId14"/>
    <p:sldId id="280" r:id="rId15"/>
    <p:sldId id="283" r:id="rId16"/>
    <p:sldId id="284" r:id="rId17"/>
    <p:sldId id="285" r:id="rId18"/>
    <p:sldId id="286" r:id="rId19"/>
    <p:sldId id="287" r:id="rId20"/>
    <p:sldId id="288" r:id="rId21"/>
    <p:sldId id="289" r:id="rId22"/>
    <p:sldId id="290" r:id="rId23"/>
    <p:sldId id="291" r:id="rId24"/>
    <p:sldId id="292" r:id="rId25"/>
    <p:sldId id="309" r:id="rId26"/>
    <p:sldId id="310" r:id="rId27"/>
    <p:sldId id="293" r:id="rId28"/>
    <p:sldId id="311" r:id="rId29"/>
    <p:sldId id="314" r:id="rId30"/>
    <p:sldId id="315" r:id="rId31"/>
    <p:sldId id="316" r:id="rId32"/>
    <p:sldId id="295" r:id="rId33"/>
    <p:sldId id="296" r:id="rId34"/>
    <p:sldId id="318" r:id="rId35"/>
    <p:sldId id="303" r:id="rId36"/>
    <p:sldId id="297" r:id="rId37"/>
    <p:sldId id="298" r:id="rId38"/>
    <p:sldId id="299" r:id="rId39"/>
    <p:sldId id="300" r:id="rId40"/>
    <p:sldId id="301" r:id="rId41"/>
    <p:sldId id="302" r:id="rId42"/>
    <p:sldId id="317" r:id="rId43"/>
    <p:sldId id="312" r:id="rId44"/>
    <p:sldId id="304" r:id="rId45"/>
    <p:sldId id="305" r:id="rId46"/>
    <p:sldId id="294"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9F9"/>
    <a:srgbClr val="685135"/>
    <a:srgbClr val="BDA07D"/>
    <a:srgbClr val="627272"/>
    <a:srgbClr val="93A5A8"/>
    <a:srgbClr val="3E7090"/>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2E96830-B4B8-46EE-BAD9-233229F3BEF2}" v="4" dt="2025-06-03T09:49:27.0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74" autoAdjust="0"/>
    <p:restoredTop sz="95238" autoAdjust="0"/>
  </p:normalViewPr>
  <p:slideViewPr>
    <p:cSldViewPr snapToGrid="0">
      <p:cViewPr varScale="1">
        <p:scale>
          <a:sx n="89" d="100"/>
          <a:sy n="89" d="100"/>
        </p:scale>
        <p:origin x="801" y="75"/>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65" d="100"/>
          <a:sy n="65" d="100"/>
        </p:scale>
        <p:origin x="3154" y="4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EAF03AE-1CC2-475F-B909-50970E9699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B63C45E-73BA-4C86-A24F-A5006B4E7BA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37A4CE-17BB-4BB2-AC7B-97495293E2AC}" type="datetimeFigureOut">
              <a:rPr lang="en-US" smtClean="0"/>
              <a:t>6/26/2025</a:t>
            </a:fld>
            <a:endParaRPr lang="en-US" dirty="0"/>
          </a:p>
        </p:txBody>
      </p:sp>
      <p:sp>
        <p:nvSpPr>
          <p:cNvPr id="4" name="Footer Placeholder 3">
            <a:extLst>
              <a:ext uri="{FF2B5EF4-FFF2-40B4-BE49-F238E27FC236}">
                <a16:creationId xmlns:a16="http://schemas.microsoft.com/office/drawing/2014/main" id="{D71DB874-DF6A-4AFA-8055-4AD7EE4CE3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677078F-04CB-4625-B536-5BCAA2EC6CA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0EF92D-82DD-4142-BCE8-036B91487D2E}" type="slidenum">
              <a:rPr lang="en-US" smtClean="0"/>
              <a:t>‹#›</a:t>
            </a:fld>
            <a:endParaRPr lang="en-US" dirty="0"/>
          </a:p>
        </p:txBody>
      </p:sp>
    </p:spTree>
    <p:extLst>
      <p:ext uri="{BB962C8B-B14F-4D97-AF65-F5344CB8AC3E}">
        <p14:creationId xmlns:p14="http://schemas.microsoft.com/office/powerpoint/2010/main" val="75707088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86C8F5-2FDA-4718-81AA-24F4816BBD56}" type="datetimeFigureOut">
              <a:rPr lang="en-US" smtClean="0"/>
              <a:t>6/26/2025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8EC616-C518-4358-9496-6C33B2F5FA56}" type="slidenum">
              <a:rPr lang="en-US" smtClean="0"/>
              <a:t>‹#›</a:t>
            </a:fld>
            <a:endParaRPr lang="en-US" dirty="0"/>
          </a:p>
        </p:txBody>
      </p:sp>
    </p:spTree>
    <p:extLst>
      <p:ext uri="{BB962C8B-B14F-4D97-AF65-F5344CB8AC3E}">
        <p14:creationId xmlns:p14="http://schemas.microsoft.com/office/powerpoint/2010/main" val="1732322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8EC616-C518-4358-9496-6C33B2F5FA56}" type="slidenum">
              <a:rPr lang="en-US" smtClean="0"/>
              <a:t>33</a:t>
            </a:fld>
            <a:endParaRPr lang="en-US" dirty="0"/>
          </a:p>
        </p:txBody>
      </p:sp>
    </p:spTree>
    <p:extLst>
      <p:ext uri="{BB962C8B-B14F-4D97-AF65-F5344CB8AC3E}">
        <p14:creationId xmlns:p14="http://schemas.microsoft.com/office/powerpoint/2010/main" val="28808181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8EC616-C518-4358-9496-6C33B2F5FA56}" type="slidenum">
              <a:rPr lang="en-US" smtClean="0"/>
              <a:t>37</a:t>
            </a:fld>
            <a:endParaRPr lang="en-US" dirty="0"/>
          </a:p>
        </p:txBody>
      </p:sp>
    </p:spTree>
    <p:extLst>
      <p:ext uri="{BB962C8B-B14F-4D97-AF65-F5344CB8AC3E}">
        <p14:creationId xmlns:p14="http://schemas.microsoft.com/office/powerpoint/2010/main" val="33480660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44ACCFF-64A9-40AA-93F9-86E3CE016187}"/>
              </a:ext>
            </a:extLst>
          </p:cNvPr>
          <p:cNvSpPr>
            <a:spLocks noGrp="1"/>
          </p:cNvSpPr>
          <p:nvPr>
            <p:ph type="title" hasCustomPrompt="1"/>
          </p:nvPr>
        </p:nvSpPr>
        <p:spPr>
          <a:xfrm>
            <a:off x="651769" y="2683895"/>
            <a:ext cx="5278514" cy="2862225"/>
          </a:xfrm>
          <a:prstGeom prst="rect">
            <a:avLst/>
          </a:prstGeom>
        </p:spPr>
        <p:txBody>
          <a:bodyPr anchor="b"/>
          <a:lstStyle>
            <a:lvl1pPr>
              <a:lnSpc>
                <a:spcPct val="100000"/>
              </a:lnSpc>
              <a:defRPr sz="5000" cap="all" spc="200" baseline="0"/>
            </a:lvl1pPr>
          </a:lstStyle>
          <a:p>
            <a:r>
              <a:rPr lang="en-US" dirty="0"/>
              <a:t>Click to add title</a:t>
            </a:r>
          </a:p>
        </p:txBody>
      </p:sp>
      <p:sp>
        <p:nvSpPr>
          <p:cNvPr id="9" name="Text Placeholder 8">
            <a:extLst>
              <a:ext uri="{FF2B5EF4-FFF2-40B4-BE49-F238E27FC236}">
                <a16:creationId xmlns:a16="http://schemas.microsoft.com/office/drawing/2014/main" id="{AD785D0F-160C-4A31-93B3-F251B0730757}"/>
              </a:ext>
            </a:extLst>
          </p:cNvPr>
          <p:cNvSpPr>
            <a:spLocks noGrp="1"/>
          </p:cNvSpPr>
          <p:nvPr>
            <p:ph type="body" sz="quarter" idx="10" hasCustomPrompt="1"/>
          </p:nvPr>
        </p:nvSpPr>
        <p:spPr>
          <a:xfrm>
            <a:off x="685636" y="5568698"/>
            <a:ext cx="5278514" cy="618142"/>
          </a:xfrm>
          <a:prstGeom prst="rect">
            <a:avLst/>
          </a:prstGeom>
        </p:spPr>
        <p:txBody>
          <a:bodyPr anchor="t"/>
          <a:lstStyle>
            <a:lvl1pPr marL="0" indent="0">
              <a:buNone/>
              <a:defRPr sz="2000" b="0" i="0" spc="200" baseline="0">
                <a:solidFill>
                  <a:schemeClr val="accent4"/>
                </a:solidFill>
              </a:defRPr>
            </a:lvl1pPr>
          </a:lstStyle>
          <a:p>
            <a:pPr lvl="0"/>
            <a:r>
              <a:rPr lang="en-US" dirty="0"/>
              <a:t>Click to add name</a:t>
            </a:r>
          </a:p>
        </p:txBody>
      </p:sp>
      <p:sp>
        <p:nvSpPr>
          <p:cNvPr id="11" name="Picture Placeholder 10">
            <a:extLst>
              <a:ext uri="{FF2B5EF4-FFF2-40B4-BE49-F238E27FC236}">
                <a16:creationId xmlns:a16="http://schemas.microsoft.com/office/drawing/2014/main" id="{31CCC134-2698-41E9-A225-76300EF59E5D}"/>
              </a:ext>
            </a:extLst>
          </p:cNvPr>
          <p:cNvSpPr>
            <a:spLocks noGrp="1"/>
          </p:cNvSpPr>
          <p:nvPr>
            <p:ph type="pic" sz="quarter" idx="11" hasCustomPrompt="1"/>
          </p:nvPr>
        </p:nvSpPr>
        <p:spPr>
          <a:xfrm>
            <a:off x="8143875" y="947737"/>
            <a:ext cx="4048124" cy="4962525"/>
          </a:xfrm>
          <a:prstGeom prst="rect">
            <a:avLst/>
          </a:prstGeom>
        </p:spPr>
        <p:txBody>
          <a:bodyPr/>
          <a:lstStyle>
            <a:lvl1pPr marL="0" indent="0" algn="ctr">
              <a:buNone/>
              <a:defRPr spc="400" baseline="0"/>
            </a:lvl1pPr>
          </a:lstStyle>
          <a:p>
            <a:r>
              <a:rPr lang="en-US" dirty="0"/>
              <a:t>Click to add photo</a:t>
            </a:r>
          </a:p>
        </p:txBody>
      </p:sp>
    </p:spTree>
    <p:extLst>
      <p:ext uri="{BB962C8B-B14F-4D97-AF65-F5344CB8AC3E}">
        <p14:creationId xmlns:p14="http://schemas.microsoft.com/office/powerpoint/2010/main" val="2127806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duct Launch">
    <p:bg>
      <p:bgPr>
        <a:solidFill>
          <a:schemeClr val="bg1">
            <a:alpha val="35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8101351-79F8-4AD7-A22B-E7AFB1C69970}"/>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E09A49BC-8099-40DE-8210-5A1CBAA423D4}"/>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4"/>
                </a:solidFill>
              </a:defRPr>
            </a:lvl1pPr>
          </a:lstStyle>
          <a:p>
            <a:r>
              <a:rPr lang="en-US" dirty="0"/>
              <a:t>Click to add title</a:t>
            </a:r>
          </a:p>
        </p:txBody>
      </p:sp>
      <p:sp>
        <p:nvSpPr>
          <p:cNvPr id="13" name="Rectangle 12">
            <a:extLst>
              <a:ext uri="{FF2B5EF4-FFF2-40B4-BE49-F238E27FC236}">
                <a16:creationId xmlns:a16="http://schemas.microsoft.com/office/drawing/2014/main" id="{45B7BBE6-4278-4E33-9044-72A2E0C0E403}"/>
              </a:ext>
              <a:ext uri="{C183D7F6-B498-43B3-948B-1728B52AA6E4}">
                <adec:decorative xmlns:adec="http://schemas.microsoft.com/office/drawing/2017/decorative" val="1"/>
              </a:ext>
            </a:extLst>
          </p:cNvPr>
          <p:cNvSpPr/>
          <p:nvPr userDrawn="1"/>
        </p:nvSpPr>
        <p:spPr>
          <a:xfrm>
            <a:off x="608564" y="1585733"/>
            <a:ext cx="2065188" cy="3995918"/>
          </a:xfrm>
          <a:prstGeom prst="rect">
            <a:avLst/>
          </a:prstGeom>
          <a:solidFill>
            <a:srgbClr val="3E70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600E549E-0E7C-4599-B51C-97AA7E525CD2}"/>
              </a:ext>
              <a:ext uri="{C183D7F6-B498-43B3-948B-1728B52AA6E4}">
                <adec:decorative xmlns:adec="http://schemas.microsoft.com/office/drawing/2017/decorative" val="1"/>
              </a:ext>
            </a:extLst>
          </p:cNvPr>
          <p:cNvSpPr/>
          <p:nvPr userDrawn="1"/>
        </p:nvSpPr>
        <p:spPr>
          <a:xfrm>
            <a:off x="2832832" y="1585733"/>
            <a:ext cx="2065188" cy="3995918"/>
          </a:xfrm>
          <a:prstGeom prst="rect">
            <a:avLst/>
          </a:prstGeom>
          <a:solidFill>
            <a:srgbClr val="93A5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AF7C507F-AD4D-47B6-88C3-C1D0154FB7F2}"/>
              </a:ext>
              <a:ext uri="{C183D7F6-B498-43B3-948B-1728B52AA6E4}">
                <adec:decorative xmlns:adec="http://schemas.microsoft.com/office/drawing/2017/decorative" val="1"/>
              </a:ext>
            </a:extLst>
          </p:cNvPr>
          <p:cNvSpPr/>
          <p:nvPr userDrawn="1"/>
        </p:nvSpPr>
        <p:spPr>
          <a:xfrm>
            <a:off x="5063405" y="1585733"/>
            <a:ext cx="2065188" cy="3995918"/>
          </a:xfrm>
          <a:prstGeom prst="rect">
            <a:avLst/>
          </a:prstGeom>
          <a:solidFill>
            <a:srgbClr val="6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EA0266B1-BBD1-44C0-8D4C-4E651D320B77}"/>
              </a:ext>
              <a:ext uri="{C183D7F6-B498-43B3-948B-1728B52AA6E4}">
                <adec:decorative xmlns:adec="http://schemas.microsoft.com/office/drawing/2017/decorative" val="1"/>
              </a:ext>
            </a:extLst>
          </p:cNvPr>
          <p:cNvSpPr/>
          <p:nvPr userDrawn="1"/>
        </p:nvSpPr>
        <p:spPr>
          <a:xfrm>
            <a:off x="7293980" y="1585733"/>
            <a:ext cx="2065188" cy="3995918"/>
          </a:xfrm>
          <a:prstGeom prst="rect">
            <a:avLst/>
          </a:prstGeom>
          <a:solidFill>
            <a:srgbClr val="BDA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D71BB1CE-E3FA-4E7F-A54B-3FB675098A2A}"/>
              </a:ext>
              <a:ext uri="{C183D7F6-B498-43B3-948B-1728B52AA6E4}">
                <adec:decorative xmlns:adec="http://schemas.microsoft.com/office/drawing/2017/decorative" val="1"/>
              </a:ext>
            </a:extLst>
          </p:cNvPr>
          <p:cNvSpPr/>
          <p:nvPr userDrawn="1"/>
        </p:nvSpPr>
        <p:spPr>
          <a:xfrm>
            <a:off x="9511052" y="1585733"/>
            <a:ext cx="2065188" cy="3995918"/>
          </a:xfrm>
          <a:prstGeom prst="rect">
            <a:avLst/>
          </a:prstGeom>
          <a:solidFill>
            <a:srgbClr val="6851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15D11F63-A3DB-4EB1-9148-6E8C6678D14A}"/>
              </a:ext>
            </a:extLst>
          </p:cNvPr>
          <p:cNvSpPr>
            <a:spLocks noGrp="1"/>
          </p:cNvSpPr>
          <p:nvPr>
            <p:ph type="body" sz="quarter" idx="15" hasCustomPrompt="1"/>
          </p:nvPr>
        </p:nvSpPr>
        <p:spPr>
          <a:xfrm>
            <a:off x="727843" y="2434147"/>
            <a:ext cx="1826631" cy="776287"/>
          </a:xfrm>
          <a:prstGeom prst="rect">
            <a:avLst/>
          </a:prstGeom>
        </p:spPr>
        <p:txBody>
          <a:bodyPr anchor="b"/>
          <a:lstStyle>
            <a:lvl1pPr marL="0" indent="0">
              <a:buNone/>
              <a:defRPr sz="2000" cap="all" normalizeH="0" baseline="0">
                <a:solidFill>
                  <a:schemeClr val="bg1"/>
                </a:solidFill>
              </a:defRPr>
            </a:lvl1pPr>
          </a:lstStyle>
          <a:p>
            <a:pPr lvl="0"/>
            <a:r>
              <a:rPr lang="en-US" dirty="0"/>
              <a:t>Add text</a:t>
            </a:r>
          </a:p>
        </p:txBody>
      </p:sp>
      <p:sp>
        <p:nvSpPr>
          <p:cNvPr id="29" name="Text Placeholder 22">
            <a:extLst>
              <a:ext uri="{FF2B5EF4-FFF2-40B4-BE49-F238E27FC236}">
                <a16:creationId xmlns:a16="http://schemas.microsoft.com/office/drawing/2014/main" id="{96E63495-7407-4360-95F6-82D0C68813B0}"/>
              </a:ext>
            </a:extLst>
          </p:cNvPr>
          <p:cNvSpPr>
            <a:spLocks noGrp="1"/>
          </p:cNvSpPr>
          <p:nvPr>
            <p:ph type="body" sz="quarter" idx="20" hasCustomPrompt="1"/>
          </p:nvPr>
        </p:nvSpPr>
        <p:spPr>
          <a:xfrm>
            <a:off x="727843" y="3267049"/>
            <a:ext cx="1826631" cy="1527689"/>
          </a:xfrm>
          <a:prstGeom prst="rect">
            <a:avLst/>
          </a:prstGeom>
        </p:spPr>
        <p:txBody>
          <a:bodyPr/>
          <a:lstStyle>
            <a:lvl1pPr marL="0" indent="0">
              <a:lnSpc>
                <a:spcPct val="114000"/>
              </a:lnSpc>
              <a:spcBef>
                <a:spcPts val="0"/>
              </a:spcBef>
              <a:buNone/>
              <a:defRPr sz="1400" spc="50" baseline="0">
                <a:solidFill>
                  <a:schemeClr val="bg1"/>
                </a:solidFill>
              </a:defRPr>
            </a:lvl1pPr>
          </a:lstStyle>
          <a:p>
            <a:pPr lvl="0"/>
            <a:r>
              <a:rPr lang="en-US" dirty="0"/>
              <a:t>Add text</a:t>
            </a:r>
          </a:p>
        </p:txBody>
      </p:sp>
      <p:sp>
        <p:nvSpPr>
          <p:cNvPr id="32" name="Text Placeholder 22">
            <a:extLst>
              <a:ext uri="{FF2B5EF4-FFF2-40B4-BE49-F238E27FC236}">
                <a16:creationId xmlns:a16="http://schemas.microsoft.com/office/drawing/2014/main" id="{3A879552-0B9C-48EC-8D07-A24DB252D634}"/>
              </a:ext>
            </a:extLst>
          </p:cNvPr>
          <p:cNvSpPr>
            <a:spLocks noGrp="1"/>
          </p:cNvSpPr>
          <p:nvPr>
            <p:ph type="body" sz="quarter" idx="21" hasCustomPrompt="1"/>
          </p:nvPr>
        </p:nvSpPr>
        <p:spPr>
          <a:xfrm>
            <a:off x="2952111" y="2443870"/>
            <a:ext cx="1826631" cy="776287"/>
          </a:xfrm>
          <a:prstGeom prst="rect">
            <a:avLst/>
          </a:prstGeom>
        </p:spPr>
        <p:txBody>
          <a:bodyPr anchor="b"/>
          <a:lstStyle>
            <a:lvl1pPr marL="0" indent="0">
              <a:buNone/>
              <a:defRPr sz="2000" cap="all" baseline="0">
                <a:solidFill>
                  <a:schemeClr val="bg1"/>
                </a:solidFill>
              </a:defRPr>
            </a:lvl1pPr>
          </a:lstStyle>
          <a:p>
            <a:pPr lvl="0"/>
            <a:r>
              <a:rPr lang="en-US" dirty="0"/>
              <a:t>Add text</a:t>
            </a:r>
          </a:p>
        </p:txBody>
      </p:sp>
      <p:sp>
        <p:nvSpPr>
          <p:cNvPr id="33" name="Text Placeholder 22">
            <a:extLst>
              <a:ext uri="{FF2B5EF4-FFF2-40B4-BE49-F238E27FC236}">
                <a16:creationId xmlns:a16="http://schemas.microsoft.com/office/drawing/2014/main" id="{8337BD60-5C54-4FEC-A9D6-5C29EB94799F}"/>
              </a:ext>
            </a:extLst>
          </p:cNvPr>
          <p:cNvSpPr>
            <a:spLocks noGrp="1"/>
          </p:cNvSpPr>
          <p:nvPr>
            <p:ph type="body" sz="quarter" idx="22" hasCustomPrompt="1"/>
          </p:nvPr>
        </p:nvSpPr>
        <p:spPr>
          <a:xfrm>
            <a:off x="2952111" y="3276772"/>
            <a:ext cx="1826631" cy="1527689"/>
          </a:xfrm>
          <a:prstGeom prst="rect">
            <a:avLst/>
          </a:prstGeom>
        </p:spPr>
        <p:txBody>
          <a:bodyPr/>
          <a:lstStyle>
            <a:lvl1pPr marL="0" indent="0">
              <a:lnSpc>
                <a:spcPct val="114000"/>
              </a:lnSpc>
              <a:spcBef>
                <a:spcPts val="0"/>
              </a:spcBef>
              <a:buNone/>
              <a:defRPr sz="1400" spc="50" baseline="0">
                <a:solidFill>
                  <a:schemeClr val="bg1"/>
                </a:solidFill>
              </a:defRPr>
            </a:lvl1pPr>
          </a:lstStyle>
          <a:p>
            <a:pPr lvl="0"/>
            <a:r>
              <a:rPr lang="en-US" dirty="0"/>
              <a:t>Add text</a:t>
            </a:r>
          </a:p>
        </p:txBody>
      </p:sp>
      <p:sp>
        <p:nvSpPr>
          <p:cNvPr id="34" name="Text Placeholder 22">
            <a:extLst>
              <a:ext uri="{FF2B5EF4-FFF2-40B4-BE49-F238E27FC236}">
                <a16:creationId xmlns:a16="http://schemas.microsoft.com/office/drawing/2014/main" id="{25F7073D-87C3-473A-9A04-748C3F682652}"/>
              </a:ext>
            </a:extLst>
          </p:cNvPr>
          <p:cNvSpPr>
            <a:spLocks noGrp="1"/>
          </p:cNvSpPr>
          <p:nvPr>
            <p:ph type="body" sz="quarter" idx="23" hasCustomPrompt="1"/>
          </p:nvPr>
        </p:nvSpPr>
        <p:spPr>
          <a:xfrm>
            <a:off x="5182684" y="2434147"/>
            <a:ext cx="1826631" cy="776287"/>
          </a:xfrm>
          <a:prstGeom prst="rect">
            <a:avLst/>
          </a:prstGeom>
        </p:spPr>
        <p:txBody>
          <a:bodyPr anchor="b"/>
          <a:lstStyle>
            <a:lvl1pPr marL="0" indent="0">
              <a:buNone/>
              <a:defRPr sz="2000" cap="all" baseline="0">
                <a:solidFill>
                  <a:schemeClr val="bg1"/>
                </a:solidFill>
              </a:defRPr>
            </a:lvl1pPr>
          </a:lstStyle>
          <a:p>
            <a:pPr lvl="0"/>
            <a:r>
              <a:rPr lang="en-US" dirty="0"/>
              <a:t>Add text</a:t>
            </a:r>
          </a:p>
        </p:txBody>
      </p:sp>
      <p:sp>
        <p:nvSpPr>
          <p:cNvPr id="35" name="Text Placeholder 22">
            <a:extLst>
              <a:ext uri="{FF2B5EF4-FFF2-40B4-BE49-F238E27FC236}">
                <a16:creationId xmlns:a16="http://schemas.microsoft.com/office/drawing/2014/main" id="{5CB2BF3B-6E9D-4A28-A938-C9CC9E496484}"/>
              </a:ext>
            </a:extLst>
          </p:cNvPr>
          <p:cNvSpPr>
            <a:spLocks noGrp="1"/>
          </p:cNvSpPr>
          <p:nvPr>
            <p:ph type="body" sz="quarter" idx="24" hasCustomPrompt="1"/>
          </p:nvPr>
        </p:nvSpPr>
        <p:spPr>
          <a:xfrm>
            <a:off x="5182684" y="3267049"/>
            <a:ext cx="1826631" cy="1527689"/>
          </a:xfrm>
          <a:prstGeom prst="rect">
            <a:avLst/>
          </a:prstGeom>
        </p:spPr>
        <p:txBody>
          <a:bodyPr/>
          <a:lstStyle>
            <a:lvl1pPr marL="0" indent="0">
              <a:lnSpc>
                <a:spcPct val="114000"/>
              </a:lnSpc>
              <a:spcBef>
                <a:spcPts val="0"/>
              </a:spcBef>
              <a:buNone/>
              <a:defRPr sz="1400" spc="50" baseline="0">
                <a:solidFill>
                  <a:schemeClr val="bg1"/>
                </a:solidFill>
              </a:defRPr>
            </a:lvl1pPr>
          </a:lstStyle>
          <a:p>
            <a:pPr lvl="0"/>
            <a:r>
              <a:rPr lang="en-US" dirty="0"/>
              <a:t>Add text</a:t>
            </a:r>
          </a:p>
        </p:txBody>
      </p:sp>
      <p:sp>
        <p:nvSpPr>
          <p:cNvPr id="36" name="Text Placeholder 22">
            <a:extLst>
              <a:ext uri="{FF2B5EF4-FFF2-40B4-BE49-F238E27FC236}">
                <a16:creationId xmlns:a16="http://schemas.microsoft.com/office/drawing/2014/main" id="{94E179CD-2F9C-44FA-813E-253ACC4A978E}"/>
              </a:ext>
            </a:extLst>
          </p:cNvPr>
          <p:cNvSpPr>
            <a:spLocks noGrp="1"/>
          </p:cNvSpPr>
          <p:nvPr>
            <p:ph type="body" sz="quarter" idx="25" hasCustomPrompt="1"/>
          </p:nvPr>
        </p:nvSpPr>
        <p:spPr>
          <a:xfrm>
            <a:off x="7413259" y="2443870"/>
            <a:ext cx="1826631" cy="776287"/>
          </a:xfrm>
          <a:prstGeom prst="rect">
            <a:avLst/>
          </a:prstGeom>
        </p:spPr>
        <p:txBody>
          <a:bodyPr anchor="b"/>
          <a:lstStyle>
            <a:lvl1pPr marL="0" indent="0">
              <a:buNone/>
              <a:defRPr sz="2000" cap="all" baseline="0">
                <a:solidFill>
                  <a:schemeClr val="bg1"/>
                </a:solidFill>
              </a:defRPr>
            </a:lvl1pPr>
          </a:lstStyle>
          <a:p>
            <a:pPr lvl="0"/>
            <a:r>
              <a:rPr lang="en-US" dirty="0"/>
              <a:t>Add text</a:t>
            </a:r>
          </a:p>
        </p:txBody>
      </p:sp>
      <p:sp>
        <p:nvSpPr>
          <p:cNvPr id="37" name="Text Placeholder 22">
            <a:extLst>
              <a:ext uri="{FF2B5EF4-FFF2-40B4-BE49-F238E27FC236}">
                <a16:creationId xmlns:a16="http://schemas.microsoft.com/office/drawing/2014/main" id="{34D58360-D7DD-4F33-A29E-5F4835C2DC57}"/>
              </a:ext>
            </a:extLst>
          </p:cNvPr>
          <p:cNvSpPr>
            <a:spLocks noGrp="1"/>
          </p:cNvSpPr>
          <p:nvPr>
            <p:ph type="body" sz="quarter" idx="26" hasCustomPrompt="1"/>
          </p:nvPr>
        </p:nvSpPr>
        <p:spPr>
          <a:xfrm>
            <a:off x="7413259" y="3276772"/>
            <a:ext cx="1826631" cy="1527689"/>
          </a:xfrm>
          <a:prstGeom prst="rect">
            <a:avLst/>
          </a:prstGeom>
        </p:spPr>
        <p:txBody>
          <a:bodyPr/>
          <a:lstStyle>
            <a:lvl1pPr marL="0" indent="0">
              <a:lnSpc>
                <a:spcPct val="114000"/>
              </a:lnSpc>
              <a:spcBef>
                <a:spcPts val="0"/>
              </a:spcBef>
              <a:buNone/>
              <a:defRPr sz="1400" spc="50" baseline="0">
                <a:solidFill>
                  <a:schemeClr val="bg1"/>
                </a:solidFill>
              </a:defRPr>
            </a:lvl1pPr>
          </a:lstStyle>
          <a:p>
            <a:pPr lvl="0"/>
            <a:r>
              <a:rPr lang="en-US" dirty="0"/>
              <a:t>Add text</a:t>
            </a:r>
          </a:p>
        </p:txBody>
      </p:sp>
      <p:sp>
        <p:nvSpPr>
          <p:cNvPr id="38" name="Text Placeholder 22">
            <a:extLst>
              <a:ext uri="{FF2B5EF4-FFF2-40B4-BE49-F238E27FC236}">
                <a16:creationId xmlns:a16="http://schemas.microsoft.com/office/drawing/2014/main" id="{AA5A81E7-83B9-4A30-9A57-98FFF2716065}"/>
              </a:ext>
            </a:extLst>
          </p:cNvPr>
          <p:cNvSpPr>
            <a:spLocks noGrp="1"/>
          </p:cNvSpPr>
          <p:nvPr>
            <p:ph type="body" sz="quarter" idx="27" hasCustomPrompt="1"/>
          </p:nvPr>
        </p:nvSpPr>
        <p:spPr>
          <a:xfrm>
            <a:off x="9630331" y="2434147"/>
            <a:ext cx="1826631" cy="776287"/>
          </a:xfrm>
          <a:prstGeom prst="rect">
            <a:avLst/>
          </a:prstGeom>
        </p:spPr>
        <p:txBody>
          <a:bodyPr anchor="b"/>
          <a:lstStyle>
            <a:lvl1pPr marL="0" indent="0">
              <a:buNone/>
              <a:defRPr sz="2000" cap="all" baseline="0">
                <a:solidFill>
                  <a:schemeClr val="bg1"/>
                </a:solidFill>
              </a:defRPr>
            </a:lvl1pPr>
          </a:lstStyle>
          <a:p>
            <a:pPr lvl="0"/>
            <a:r>
              <a:rPr lang="en-US" dirty="0"/>
              <a:t>Add text</a:t>
            </a:r>
          </a:p>
        </p:txBody>
      </p:sp>
      <p:sp>
        <p:nvSpPr>
          <p:cNvPr id="39" name="Text Placeholder 22">
            <a:extLst>
              <a:ext uri="{FF2B5EF4-FFF2-40B4-BE49-F238E27FC236}">
                <a16:creationId xmlns:a16="http://schemas.microsoft.com/office/drawing/2014/main" id="{C45C6D3E-88B9-42D5-9A94-6D2B9CA3CDD0}"/>
              </a:ext>
            </a:extLst>
          </p:cNvPr>
          <p:cNvSpPr>
            <a:spLocks noGrp="1"/>
          </p:cNvSpPr>
          <p:nvPr>
            <p:ph type="body" sz="quarter" idx="28" hasCustomPrompt="1"/>
          </p:nvPr>
        </p:nvSpPr>
        <p:spPr>
          <a:xfrm>
            <a:off x="9630331" y="3267049"/>
            <a:ext cx="1826631" cy="1527689"/>
          </a:xfrm>
          <a:prstGeom prst="rect">
            <a:avLst/>
          </a:prstGeom>
        </p:spPr>
        <p:txBody>
          <a:bodyPr/>
          <a:lstStyle>
            <a:lvl1pPr marL="0" indent="0">
              <a:lnSpc>
                <a:spcPct val="114000"/>
              </a:lnSpc>
              <a:spcBef>
                <a:spcPts val="0"/>
              </a:spcBef>
              <a:buNone/>
              <a:defRPr sz="1400" spc="50" baseline="0">
                <a:solidFill>
                  <a:schemeClr val="bg1"/>
                </a:solidFill>
              </a:defRPr>
            </a:lvl1pPr>
          </a:lstStyle>
          <a:p>
            <a:pPr lvl="0"/>
            <a:r>
              <a:rPr lang="en-US" dirty="0"/>
              <a:t>Add text</a:t>
            </a:r>
          </a:p>
        </p:txBody>
      </p:sp>
      <p:sp>
        <p:nvSpPr>
          <p:cNvPr id="5" name="Date Placeholder 4">
            <a:extLst>
              <a:ext uri="{FF2B5EF4-FFF2-40B4-BE49-F238E27FC236}">
                <a16:creationId xmlns:a16="http://schemas.microsoft.com/office/drawing/2014/main" id="{9843D60E-3024-42AA-9CF9-A44192AE74E9}"/>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D182FBC6-68D1-4570-A549-C4A925FB854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C4E1DC1F-6117-4AB4-9BF1-878D4F8200D2}"/>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1374537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cxnSp>
        <p:nvCxnSpPr>
          <p:cNvPr id="38" name="Straight Connector 37">
            <a:extLst>
              <a:ext uri="{FF2B5EF4-FFF2-40B4-BE49-F238E27FC236}">
                <a16:creationId xmlns:a16="http://schemas.microsoft.com/office/drawing/2014/main" id="{78B9A4D3-8D91-4865-B422-5F60885A730F}"/>
              </a:ext>
              <a:ext uri="{C183D7F6-B498-43B3-948B-1728B52AA6E4}">
                <adec:decorative xmlns:adec="http://schemas.microsoft.com/office/drawing/2017/decorative" val="1"/>
              </a:ext>
            </a:extLst>
          </p:cNvPr>
          <p:cNvCxnSpPr>
            <a:cxnSpLocks/>
          </p:cNvCxnSpPr>
          <p:nvPr userDrawn="1"/>
        </p:nvCxnSpPr>
        <p:spPr>
          <a:xfrm flipH="1">
            <a:off x="1592874" y="3684898"/>
            <a:ext cx="9006253" cy="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ECDAF5-DEB9-4A0C-9165-6ED23184A320}"/>
              </a:ext>
            </a:extLst>
          </p:cNvPr>
          <p:cNvSpPr>
            <a:spLocks noGrp="1"/>
          </p:cNvSpPr>
          <p:nvPr>
            <p:ph type="title" hasCustomPrompt="1"/>
          </p:nvPr>
        </p:nvSpPr>
        <p:spPr>
          <a:xfrm>
            <a:off x="838200" y="498928"/>
            <a:ext cx="10515600" cy="565435"/>
          </a:xfrm>
          <a:prstGeom prst="rect">
            <a:avLst/>
          </a:prstGeom>
        </p:spPr>
        <p:txBody>
          <a:bodyPr/>
          <a:lstStyle>
            <a:lvl1pPr algn="ctr">
              <a:defRPr sz="3200" cap="all" spc="200" baseline="0">
                <a:solidFill>
                  <a:schemeClr val="accent4"/>
                </a:solidFill>
              </a:defRPr>
            </a:lvl1pPr>
          </a:lstStyle>
          <a:p>
            <a:r>
              <a:rPr lang="en-US" dirty="0"/>
              <a:t>Click to add title</a:t>
            </a:r>
          </a:p>
        </p:txBody>
      </p:sp>
      <p:sp>
        <p:nvSpPr>
          <p:cNvPr id="8" name="Rectangle 7">
            <a:extLst>
              <a:ext uri="{FF2B5EF4-FFF2-40B4-BE49-F238E27FC236}">
                <a16:creationId xmlns:a16="http://schemas.microsoft.com/office/drawing/2014/main" id="{65FEA1AD-EC70-422F-BADD-FCA14BF9D43F}"/>
              </a:ext>
              <a:ext uri="{C183D7F6-B498-43B3-948B-1728B52AA6E4}">
                <adec:decorative xmlns:adec="http://schemas.microsoft.com/office/drawing/2017/decorative" val="1"/>
              </a:ext>
            </a:extLst>
          </p:cNvPr>
          <p:cNvSpPr/>
          <p:nvPr userDrawn="1"/>
        </p:nvSpPr>
        <p:spPr>
          <a:xfrm>
            <a:off x="1428750" y="3520775"/>
            <a:ext cx="328246" cy="3282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1C84996E-63EA-4C88-816A-3AE158BB57E0}"/>
              </a:ext>
              <a:ext uri="{C183D7F6-B498-43B3-948B-1728B52AA6E4}">
                <adec:decorative xmlns:adec="http://schemas.microsoft.com/office/drawing/2017/decorative" val="1"/>
              </a:ext>
            </a:extLst>
          </p:cNvPr>
          <p:cNvSpPr/>
          <p:nvPr userDrawn="1"/>
        </p:nvSpPr>
        <p:spPr>
          <a:xfrm>
            <a:off x="3680314" y="3520775"/>
            <a:ext cx="328246" cy="3282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CA09893-F9A1-4FA2-A462-C1C443EC323F}"/>
              </a:ext>
              <a:ext uri="{C183D7F6-B498-43B3-948B-1728B52AA6E4}">
                <adec:decorative xmlns:adec="http://schemas.microsoft.com/office/drawing/2017/decorative" val="1"/>
              </a:ext>
            </a:extLst>
          </p:cNvPr>
          <p:cNvSpPr/>
          <p:nvPr userDrawn="1"/>
        </p:nvSpPr>
        <p:spPr>
          <a:xfrm>
            <a:off x="5931878" y="3520775"/>
            <a:ext cx="328246" cy="328246"/>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29FBC17-744B-4367-90B4-20C9CDBD18E4}"/>
              </a:ext>
              <a:ext uri="{C183D7F6-B498-43B3-948B-1728B52AA6E4}">
                <adec:decorative xmlns:adec="http://schemas.microsoft.com/office/drawing/2017/decorative" val="1"/>
              </a:ext>
            </a:extLst>
          </p:cNvPr>
          <p:cNvSpPr/>
          <p:nvPr userDrawn="1"/>
        </p:nvSpPr>
        <p:spPr>
          <a:xfrm>
            <a:off x="8183442" y="3520775"/>
            <a:ext cx="328246" cy="328246"/>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9FD6CCE-53EA-424C-A29B-35A77F78203D}"/>
              </a:ext>
              <a:ext uri="{C183D7F6-B498-43B3-948B-1728B52AA6E4}">
                <adec:decorative xmlns:adec="http://schemas.microsoft.com/office/drawing/2017/decorative" val="1"/>
              </a:ext>
            </a:extLst>
          </p:cNvPr>
          <p:cNvSpPr/>
          <p:nvPr userDrawn="1"/>
        </p:nvSpPr>
        <p:spPr>
          <a:xfrm>
            <a:off x="10435004" y="3520775"/>
            <a:ext cx="328246" cy="328246"/>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A1ADC218-9303-4431-8BD2-4D5F9C19A2D3}"/>
              </a:ext>
              <a:ext uri="{C183D7F6-B498-43B3-948B-1728B52AA6E4}">
                <adec:decorative xmlns:adec="http://schemas.microsoft.com/office/drawing/2017/decorative" val="1"/>
              </a:ext>
            </a:extLst>
          </p:cNvPr>
          <p:cNvCxnSpPr>
            <a:cxnSpLocks/>
          </p:cNvCxnSpPr>
          <p:nvPr userDrawn="1"/>
        </p:nvCxnSpPr>
        <p:spPr>
          <a:xfrm>
            <a:off x="1592873" y="2964383"/>
            <a:ext cx="0" cy="41571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F724929-97F8-4988-BD69-D86CAA6950D1}"/>
              </a:ext>
              <a:ext uri="{C183D7F6-B498-43B3-948B-1728B52AA6E4}">
                <adec:decorative xmlns:adec="http://schemas.microsoft.com/office/drawing/2017/decorative" val="1"/>
              </a:ext>
            </a:extLst>
          </p:cNvPr>
          <p:cNvCxnSpPr>
            <a:cxnSpLocks/>
          </p:cNvCxnSpPr>
          <p:nvPr userDrawn="1"/>
        </p:nvCxnSpPr>
        <p:spPr>
          <a:xfrm>
            <a:off x="6096001" y="2964383"/>
            <a:ext cx="0" cy="415716"/>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80FEF08-1FB7-46B4-AB6B-D672A96A71F8}"/>
              </a:ext>
              <a:ext uri="{C183D7F6-B498-43B3-948B-1728B52AA6E4}">
                <adec:decorative xmlns:adec="http://schemas.microsoft.com/office/drawing/2017/decorative" val="1"/>
              </a:ext>
            </a:extLst>
          </p:cNvPr>
          <p:cNvCxnSpPr>
            <a:cxnSpLocks/>
          </p:cNvCxnSpPr>
          <p:nvPr userDrawn="1"/>
        </p:nvCxnSpPr>
        <p:spPr>
          <a:xfrm>
            <a:off x="10599127" y="2964383"/>
            <a:ext cx="0" cy="415716"/>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7" name="Text Placeholder 22">
            <a:extLst>
              <a:ext uri="{FF2B5EF4-FFF2-40B4-BE49-F238E27FC236}">
                <a16:creationId xmlns:a16="http://schemas.microsoft.com/office/drawing/2014/main" id="{8BA510CE-108D-434A-9BE7-BE6712175231}"/>
              </a:ext>
            </a:extLst>
          </p:cNvPr>
          <p:cNvSpPr>
            <a:spLocks noGrp="1"/>
          </p:cNvSpPr>
          <p:nvPr>
            <p:ph type="body" sz="quarter" idx="15" hasCustomPrompt="1"/>
          </p:nvPr>
        </p:nvSpPr>
        <p:spPr>
          <a:xfrm>
            <a:off x="465172" y="1627860"/>
            <a:ext cx="2251564" cy="498496"/>
          </a:xfrm>
          <a:prstGeom prst="rect">
            <a:avLst/>
          </a:prstGeom>
        </p:spPr>
        <p:txBody>
          <a:bodyPr anchor="b"/>
          <a:lstStyle>
            <a:lvl1pPr marL="0" indent="0" algn="ctr">
              <a:buNone/>
              <a:defRPr sz="1800" cap="all" baseline="0">
                <a:solidFill>
                  <a:schemeClr val="tx2"/>
                </a:solidFill>
                <a:latin typeface="Segoe UI" panose="020B0502040204020203" pitchFamily="34" charset="0"/>
              </a:defRPr>
            </a:lvl1pPr>
          </a:lstStyle>
          <a:p>
            <a:pPr lvl="0"/>
            <a:r>
              <a:rPr lang="en-US" dirty="0"/>
              <a:t>Add text</a:t>
            </a:r>
          </a:p>
        </p:txBody>
      </p:sp>
      <p:sp>
        <p:nvSpPr>
          <p:cNvPr id="28" name="Text Placeholder 22">
            <a:extLst>
              <a:ext uri="{FF2B5EF4-FFF2-40B4-BE49-F238E27FC236}">
                <a16:creationId xmlns:a16="http://schemas.microsoft.com/office/drawing/2014/main" id="{00414708-82D0-44BF-8CBD-2D165A385617}"/>
              </a:ext>
            </a:extLst>
          </p:cNvPr>
          <p:cNvSpPr>
            <a:spLocks noGrp="1"/>
          </p:cNvSpPr>
          <p:nvPr>
            <p:ph type="body" sz="quarter" idx="20" hasCustomPrompt="1"/>
          </p:nvPr>
        </p:nvSpPr>
        <p:spPr>
          <a:xfrm>
            <a:off x="465172" y="2135346"/>
            <a:ext cx="2251564" cy="812407"/>
          </a:xfrm>
          <a:prstGeom prst="rect">
            <a:avLst/>
          </a:prstGeom>
        </p:spPr>
        <p:txBody>
          <a:bodyPr anchor="t"/>
          <a:lstStyle>
            <a:lvl1pPr marL="0" indent="0" algn="ctr">
              <a:lnSpc>
                <a:spcPct val="114000"/>
              </a:lnSpc>
              <a:spcBef>
                <a:spcPts val="0"/>
              </a:spcBef>
              <a:buNone/>
              <a:defRPr sz="1400" spc="50" baseline="0">
                <a:solidFill>
                  <a:schemeClr val="tx2"/>
                </a:solidFill>
              </a:defRPr>
            </a:lvl1pPr>
          </a:lstStyle>
          <a:p>
            <a:pPr lvl="0"/>
            <a:r>
              <a:rPr lang="en-US" dirty="0"/>
              <a:t>Add text</a:t>
            </a:r>
          </a:p>
        </p:txBody>
      </p:sp>
      <p:sp>
        <p:nvSpPr>
          <p:cNvPr id="29" name="Text Placeholder 22">
            <a:extLst>
              <a:ext uri="{FF2B5EF4-FFF2-40B4-BE49-F238E27FC236}">
                <a16:creationId xmlns:a16="http://schemas.microsoft.com/office/drawing/2014/main" id="{272F07D4-1C66-4FA2-8361-FC6267F17717}"/>
              </a:ext>
            </a:extLst>
          </p:cNvPr>
          <p:cNvSpPr>
            <a:spLocks noGrp="1"/>
          </p:cNvSpPr>
          <p:nvPr>
            <p:ph type="body" sz="quarter" idx="21" hasCustomPrompt="1"/>
          </p:nvPr>
        </p:nvSpPr>
        <p:spPr>
          <a:xfrm>
            <a:off x="4970216" y="1637385"/>
            <a:ext cx="2251564" cy="498496"/>
          </a:xfrm>
          <a:prstGeom prst="rect">
            <a:avLst/>
          </a:prstGeom>
        </p:spPr>
        <p:txBody>
          <a:bodyPr anchor="b"/>
          <a:lstStyle>
            <a:lvl1pPr marL="0" indent="0" algn="ctr">
              <a:buNone/>
              <a:defRPr sz="1800" cap="all" baseline="0">
                <a:solidFill>
                  <a:schemeClr val="accent5">
                    <a:lumMod val="75000"/>
                  </a:schemeClr>
                </a:solidFill>
                <a:latin typeface="Segoe UI" panose="020B0502040204020203" pitchFamily="34" charset="0"/>
              </a:defRPr>
            </a:lvl1pPr>
          </a:lstStyle>
          <a:p>
            <a:pPr lvl="0"/>
            <a:r>
              <a:rPr lang="en-US" dirty="0"/>
              <a:t>Add text</a:t>
            </a:r>
          </a:p>
        </p:txBody>
      </p:sp>
      <p:sp>
        <p:nvSpPr>
          <p:cNvPr id="30" name="Text Placeholder 22">
            <a:extLst>
              <a:ext uri="{FF2B5EF4-FFF2-40B4-BE49-F238E27FC236}">
                <a16:creationId xmlns:a16="http://schemas.microsoft.com/office/drawing/2014/main" id="{432C0CF3-19F3-4C10-9EEC-BA5E5F3FD22F}"/>
              </a:ext>
            </a:extLst>
          </p:cNvPr>
          <p:cNvSpPr>
            <a:spLocks noGrp="1"/>
          </p:cNvSpPr>
          <p:nvPr>
            <p:ph type="body" sz="quarter" idx="22" hasCustomPrompt="1"/>
          </p:nvPr>
        </p:nvSpPr>
        <p:spPr>
          <a:xfrm>
            <a:off x="4970216" y="2144871"/>
            <a:ext cx="2251564" cy="812407"/>
          </a:xfrm>
          <a:prstGeom prst="rect">
            <a:avLst/>
          </a:prstGeom>
        </p:spPr>
        <p:txBody>
          <a:bodyPr anchor="t"/>
          <a:lstStyle>
            <a:lvl1pPr marL="0" indent="0" algn="ctr">
              <a:lnSpc>
                <a:spcPct val="114000"/>
              </a:lnSpc>
              <a:spcBef>
                <a:spcPts val="0"/>
              </a:spcBef>
              <a:buNone/>
              <a:defRPr sz="1400" spc="50" baseline="0">
                <a:solidFill>
                  <a:schemeClr val="accent5">
                    <a:lumMod val="75000"/>
                  </a:schemeClr>
                </a:solidFill>
              </a:defRPr>
            </a:lvl1pPr>
          </a:lstStyle>
          <a:p>
            <a:pPr lvl="0"/>
            <a:r>
              <a:rPr lang="en-US" dirty="0"/>
              <a:t>Add text</a:t>
            </a:r>
          </a:p>
        </p:txBody>
      </p:sp>
      <p:sp>
        <p:nvSpPr>
          <p:cNvPr id="31" name="Text Placeholder 22">
            <a:extLst>
              <a:ext uri="{FF2B5EF4-FFF2-40B4-BE49-F238E27FC236}">
                <a16:creationId xmlns:a16="http://schemas.microsoft.com/office/drawing/2014/main" id="{4A3A0AFC-7EB9-4059-8C59-C42379BA923E}"/>
              </a:ext>
            </a:extLst>
          </p:cNvPr>
          <p:cNvSpPr>
            <a:spLocks noGrp="1"/>
          </p:cNvSpPr>
          <p:nvPr>
            <p:ph type="body" sz="quarter" idx="23" hasCustomPrompt="1"/>
          </p:nvPr>
        </p:nvSpPr>
        <p:spPr>
          <a:xfrm>
            <a:off x="9473340" y="1637385"/>
            <a:ext cx="2251564" cy="498496"/>
          </a:xfrm>
          <a:prstGeom prst="rect">
            <a:avLst/>
          </a:prstGeom>
        </p:spPr>
        <p:txBody>
          <a:bodyPr anchor="b"/>
          <a:lstStyle>
            <a:lvl1pPr marL="0" indent="0" algn="ctr">
              <a:buNone/>
              <a:defRPr sz="1800" cap="all" baseline="0">
                <a:solidFill>
                  <a:schemeClr val="accent6">
                    <a:lumMod val="50000"/>
                  </a:schemeClr>
                </a:solidFill>
                <a:latin typeface="Segoe UI" panose="020B0502040204020203" pitchFamily="34" charset="0"/>
              </a:defRPr>
            </a:lvl1pPr>
          </a:lstStyle>
          <a:p>
            <a:pPr lvl="0"/>
            <a:r>
              <a:rPr lang="en-US" dirty="0"/>
              <a:t>Add text</a:t>
            </a:r>
          </a:p>
        </p:txBody>
      </p:sp>
      <p:sp>
        <p:nvSpPr>
          <p:cNvPr id="32" name="Text Placeholder 22">
            <a:extLst>
              <a:ext uri="{FF2B5EF4-FFF2-40B4-BE49-F238E27FC236}">
                <a16:creationId xmlns:a16="http://schemas.microsoft.com/office/drawing/2014/main" id="{417F27A8-21AF-48E6-8A67-65C9920A3077}"/>
              </a:ext>
            </a:extLst>
          </p:cNvPr>
          <p:cNvSpPr>
            <a:spLocks noGrp="1"/>
          </p:cNvSpPr>
          <p:nvPr>
            <p:ph type="body" sz="quarter" idx="24" hasCustomPrompt="1"/>
          </p:nvPr>
        </p:nvSpPr>
        <p:spPr>
          <a:xfrm>
            <a:off x="9473340" y="2144871"/>
            <a:ext cx="2251564" cy="812407"/>
          </a:xfrm>
          <a:prstGeom prst="rect">
            <a:avLst/>
          </a:prstGeom>
        </p:spPr>
        <p:txBody>
          <a:bodyPr anchor="t"/>
          <a:lstStyle>
            <a:lvl1pPr marL="0" indent="0" algn="ctr">
              <a:lnSpc>
                <a:spcPct val="114000"/>
              </a:lnSpc>
              <a:spcBef>
                <a:spcPts val="0"/>
              </a:spcBef>
              <a:buNone/>
              <a:defRPr sz="1400" spc="50" baseline="0">
                <a:solidFill>
                  <a:schemeClr val="accent6">
                    <a:lumMod val="50000"/>
                  </a:schemeClr>
                </a:solidFill>
              </a:defRPr>
            </a:lvl1pPr>
          </a:lstStyle>
          <a:p>
            <a:pPr lvl="0"/>
            <a:r>
              <a:rPr lang="en-US" dirty="0"/>
              <a:t>Add text</a:t>
            </a:r>
          </a:p>
        </p:txBody>
      </p:sp>
      <p:sp>
        <p:nvSpPr>
          <p:cNvPr id="33" name="Text Placeholder 22">
            <a:extLst>
              <a:ext uri="{FF2B5EF4-FFF2-40B4-BE49-F238E27FC236}">
                <a16:creationId xmlns:a16="http://schemas.microsoft.com/office/drawing/2014/main" id="{F26C8D2A-15B8-4AB1-83F7-74DB0A35CC77}"/>
              </a:ext>
            </a:extLst>
          </p:cNvPr>
          <p:cNvSpPr>
            <a:spLocks noGrp="1"/>
          </p:cNvSpPr>
          <p:nvPr>
            <p:ph type="body" sz="quarter" idx="25" hasCustomPrompt="1"/>
          </p:nvPr>
        </p:nvSpPr>
        <p:spPr>
          <a:xfrm>
            <a:off x="2716736" y="4400252"/>
            <a:ext cx="2251562" cy="498496"/>
          </a:xfrm>
          <a:prstGeom prst="rect">
            <a:avLst/>
          </a:prstGeom>
        </p:spPr>
        <p:txBody>
          <a:bodyPr anchor="b"/>
          <a:lstStyle>
            <a:lvl1pPr marL="0" indent="0" algn="ctr">
              <a:buNone/>
              <a:defRPr sz="1800" cap="all" baseline="0">
                <a:solidFill>
                  <a:schemeClr val="accent2"/>
                </a:solidFill>
                <a:latin typeface="Segoe UI" panose="020B0502040204020203" pitchFamily="34" charset="0"/>
              </a:defRPr>
            </a:lvl1pPr>
          </a:lstStyle>
          <a:p>
            <a:pPr lvl="0"/>
            <a:r>
              <a:rPr lang="en-US" dirty="0"/>
              <a:t>Add text</a:t>
            </a:r>
          </a:p>
        </p:txBody>
      </p:sp>
      <p:sp>
        <p:nvSpPr>
          <p:cNvPr id="34" name="Text Placeholder 22">
            <a:extLst>
              <a:ext uri="{FF2B5EF4-FFF2-40B4-BE49-F238E27FC236}">
                <a16:creationId xmlns:a16="http://schemas.microsoft.com/office/drawing/2014/main" id="{07311D06-DEA1-4811-AC58-E3B935DC5A8F}"/>
              </a:ext>
            </a:extLst>
          </p:cNvPr>
          <p:cNvSpPr>
            <a:spLocks noGrp="1"/>
          </p:cNvSpPr>
          <p:nvPr>
            <p:ph type="body" sz="quarter" idx="26" hasCustomPrompt="1"/>
          </p:nvPr>
        </p:nvSpPr>
        <p:spPr>
          <a:xfrm>
            <a:off x="2716736" y="4917263"/>
            <a:ext cx="2251562" cy="795563"/>
          </a:xfrm>
          <a:prstGeom prst="rect">
            <a:avLst/>
          </a:prstGeom>
        </p:spPr>
        <p:txBody>
          <a:bodyPr anchor="t"/>
          <a:lstStyle>
            <a:lvl1pPr marL="0" indent="0" algn="ctr">
              <a:lnSpc>
                <a:spcPct val="114000"/>
              </a:lnSpc>
              <a:spcBef>
                <a:spcPts val="0"/>
              </a:spcBef>
              <a:buNone/>
              <a:defRPr sz="1400" spc="50" baseline="0">
                <a:solidFill>
                  <a:schemeClr val="accent2"/>
                </a:solidFill>
              </a:defRPr>
            </a:lvl1pPr>
          </a:lstStyle>
          <a:p>
            <a:pPr lvl="0"/>
            <a:r>
              <a:rPr lang="en-US" dirty="0"/>
              <a:t>Add text</a:t>
            </a:r>
          </a:p>
        </p:txBody>
      </p:sp>
      <p:sp>
        <p:nvSpPr>
          <p:cNvPr id="35" name="Text Placeholder 22">
            <a:extLst>
              <a:ext uri="{FF2B5EF4-FFF2-40B4-BE49-F238E27FC236}">
                <a16:creationId xmlns:a16="http://schemas.microsoft.com/office/drawing/2014/main" id="{23AC1CF6-E394-4A35-A634-F187E005A4F8}"/>
              </a:ext>
            </a:extLst>
          </p:cNvPr>
          <p:cNvSpPr>
            <a:spLocks noGrp="1"/>
          </p:cNvSpPr>
          <p:nvPr>
            <p:ph type="body" sz="quarter" idx="27" hasCustomPrompt="1"/>
          </p:nvPr>
        </p:nvSpPr>
        <p:spPr>
          <a:xfrm>
            <a:off x="7221784" y="4400252"/>
            <a:ext cx="2251562" cy="498496"/>
          </a:xfrm>
          <a:prstGeom prst="rect">
            <a:avLst/>
          </a:prstGeom>
        </p:spPr>
        <p:txBody>
          <a:bodyPr anchor="b"/>
          <a:lstStyle>
            <a:lvl1pPr marL="0" indent="0" algn="ctr">
              <a:buNone/>
              <a:defRPr sz="1800" cap="all" baseline="0">
                <a:solidFill>
                  <a:schemeClr val="accent4">
                    <a:lumMod val="75000"/>
                  </a:schemeClr>
                </a:solidFill>
                <a:latin typeface="Segoe UI" panose="020B0502040204020203" pitchFamily="34" charset="0"/>
              </a:defRPr>
            </a:lvl1pPr>
          </a:lstStyle>
          <a:p>
            <a:pPr lvl="0"/>
            <a:r>
              <a:rPr lang="en-US" dirty="0"/>
              <a:t>Add text</a:t>
            </a:r>
          </a:p>
        </p:txBody>
      </p:sp>
      <p:sp>
        <p:nvSpPr>
          <p:cNvPr id="36" name="Text Placeholder 22">
            <a:extLst>
              <a:ext uri="{FF2B5EF4-FFF2-40B4-BE49-F238E27FC236}">
                <a16:creationId xmlns:a16="http://schemas.microsoft.com/office/drawing/2014/main" id="{9F72BEB0-9B11-4205-B9FC-10E5201C8132}"/>
              </a:ext>
            </a:extLst>
          </p:cNvPr>
          <p:cNvSpPr>
            <a:spLocks noGrp="1"/>
          </p:cNvSpPr>
          <p:nvPr>
            <p:ph type="body" sz="quarter" idx="28" hasCustomPrompt="1"/>
          </p:nvPr>
        </p:nvSpPr>
        <p:spPr>
          <a:xfrm>
            <a:off x="7221784" y="4917263"/>
            <a:ext cx="2251562" cy="795563"/>
          </a:xfrm>
          <a:prstGeom prst="rect">
            <a:avLst/>
          </a:prstGeom>
        </p:spPr>
        <p:txBody>
          <a:bodyPr anchor="t"/>
          <a:lstStyle>
            <a:lvl1pPr marL="0" indent="0" algn="ctr">
              <a:lnSpc>
                <a:spcPct val="114000"/>
              </a:lnSpc>
              <a:spcBef>
                <a:spcPts val="0"/>
              </a:spcBef>
              <a:buNone/>
              <a:defRPr sz="1400" spc="50" baseline="0">
                <a:solidFill>
                  <a:schemeClr val="accent4">
                    <a:lumMod val="75000"/>
                  </a:schemeClr>
                </a:solidFill>
              </a:defRPr>
            </a:lvl1pPr>
          </a:lstStyle>
          <a:p>
            <a:pPr lvl="0"/>
            <a:r>
              <a:rPr lang="en-US" dirty="0"/>
              <a:t>Add text</a:t>
            </a:r>
          </a:p>
        </p:txBody>
      </p:sp>
      <p:cxnSp>
        <p:nvCxnSpPr>
          <p:cNvPr id="51" name="Straight Connector 50">
            <a:extLst>
              <a:ext uri="{FF2B5EF4-FFF2-40B4-BE49-F238E27FC236}">
                <a16:creationId xmlns:a16="http://schemas.microsoft.com/office/drawing/2014/main" id="{0E574CD7-C8A6-4F56-81B4-F72FB22E04DA}"/>
              </a:ext>
              <a:ext uri="{C183D7F6-B498-43B3-948B-1728B52AA6E4}">
                <adec:decorative xmlns:adec="http://schemas.microsoft.com/office/drawing/2017/decorative" val="1"/>
              </a:ext>
            </a:extLst>
          </p:cNvPr>
          <p:cNvCxnSpPr>
            <a:cxnSpLocks/>
          </p:cNvCxnSpPr>
          <p:nvPr userDrawn="1"/>
        </p:nvCxnSpPr>
        <p:spPr>
          <a:xfrm>
            <a:off x="3844715" y="3977431"/>
            <a:ext cx="0" cy="41571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FC7994-2504-4FF9-81F5-24405FEF066C}"/>
              </a:ext>
              <a:ext uri="{C183D7F6-B498-43B3-948B-1728B52AA6E4}">
                <adec:decorative xmlns:adec="http://schemas.microsoft.com/office/drawing/2017/decorative" val="1"/>
              </a:ext>
            </a:extLst>
          </p:cNvPr>
          <p:cNvCxnSpPr>
            <a:cxnSpLocks/>
          </p:cNvCxnSpPr>
          <p:nvPr userDrawn="1"/>
        </p:nvCxnSpPr>
        <p:spPr>
          <a:xfrm>
            <a:off x="8347565" y="3977431"/>
            <a:ext cx="0" cy="41571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DC4F63B8-F105-4AC4-889E-C12790C8EBB9}"/>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8C3AAE30-8A46-485A-BD2B-6ADB1856324D}"/>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9159F9D-CDA1-4B51-B521-C243219B8F36}"/>
              </a:ext>
            </a:extLst>
          </p:cNvPr>
          <p:cNvSpPr>
            <a:spLocks noGrp="1"/>
          </p:cNvSpPr>
          <p:nvPr>
            <p:ph type="sldNum" sz="quarter" idx="12"/>
          </p:nvPr>
        </p:nvSpPr>
        <p:spPr/>
        <p:txBody>
          <a:bodyPr/>
          <a:lstStyle/>
          <a:p>
            <a:fld id="{F91729D4-A164-47A3-830D-E792BCE699E4}" type="slidenum">
              <a:rPr lang="en-US" smtClean="0"/>
              <a:pPr/>
              <a:t>‹#›</a:t>
            </a:fld>
            <a:endParaRPr lang="en-US" dirty="0"/>
          </a:p>
        </p:txBody>
      </p:sp>
    </p:spTree>
    <p:extLst>
      <p:ext uri="{BB962C8B-B14F-4D97-AF65-F5344CB8AC3E}">
        <p14:creationId xmlns:p14="http://schemas.microsoft.com/office/powerpoint/2010/main" val="27678376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lumn 2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648F598-64F2-429E-B3E0-FC31DC90A0D5}"/>
              </a:ext>
            </a:extLst>
          </p:cNvPr>
          <p:cNvSpPr>
            <a:spLocks noGrp="1"/>
          </p:cNvSpPr>
          <p:nvPr>
            <p:ph type="title" hasCustomPrompt="1"/>
          </p:nvPr>
        </p:nvSpPr>
        <p:spPr>
          <a:xfrm>
            <a:off x="838200" y="649956"/>
            <a:ext cx="10515600" cy="726137"/>
          </a:xfrm>
          <a:prstGeom prst="rect">
            <a:avLst/>
          </a:prstGeom>
        </p:spPr>
        <p:txBody>
          <a:bodyPr anchor="ctr"/>
          <a:lstStyle>
            <a:lvl1pPr algn="r">
              <a:defRPr sz="3200" cap="all" spc="200" baseline="0">
                <a:solidFill>
                  <a:schemeClr val="accent4"/>
                </a:solidFill>
              </a:defRPr>
            </a:lvl1pPr>
          </a:lstStyle>
          <a:p>
            <a:r>
              <a:rPr lang="en-US" dirty="0"/>
              <a:t>Click to add title</a:t>
            </a:r>
          </a:p>
        </p:txBody>
      </p:sp>
      <p:sp>
        <p:nvSpPr>
          <p:cNvPr id="2" name="Rectangle 1">
            <a:extLst>
              <a:ext uri="{FF2B5EF4-FFF2-40B4-BE49-F238E27FC236}">
                <a16:creationId xmlns:a16="http://schemas.microsoft.com/office/drawing/2014/main" id="{B7B9DAAC-E781-43E6-913C-893B8D6754F5}"/>
              </a:ext>
              <a:ext uri="{C183D7F6-B498-43B3-948B-1728B52AA6E4}">
                <adec:decorative xmlns:adec="http://schemas.microsoft.com/office/drawing/2017/decorative" val="1"/>
              </a:ext>
            </a:extLst>
          </p:cNvPr>
          <p:cNvSpPr/>
          <p:nvPr userDrawn="1"/>
        </p:nvSpPr>
        <p:spPr>
          <a:xfrm>
            <a:off x="-1" y="530240"/>
            <a:ext cx="12192001" cy="889369"/>
          </a:xfrm>
          <a:prstGeom prst="rect">
            <a:avLst/>
          </a:prstGeom>
          <a:solidFill>
            <a:schemeClr val="accent6">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14">
            <a:extLst>
              <a:ext uri="{FF2B5EF4-FFF2-40B4-BE49-F238E27FC236}">
                <a16:creationId xmlns:a16="http://schemas.microsoft.com/office/drawing/2014/main" id="{1C78864A-44CD-4C12-B023-C16330014BEB}"/>
              </a:ext>
            </a:extLst>
          </p:cNvPr>
          <p:cNvSpPr>
            <a:spLocks noGrp="1"/>
          </p:cNvSpPr>
          <p:nvPr>
            <p:ph type="body" sz="quarter" idx="13" hasCustomPrompt="1"/>
          </p:nvPr>
        </p:nvSpPr>
        <p:spPr>
          <a:xfrm>
            <a:off x="1277759" y="2063838"/>
            <a:ext cx="4626764" cy="422365"/>
          </a:xfrm>
          <a:prstGeom prst="rect">
            <a:avLst/>
          </a:prstGeom>
        </p:spPr>
        <p:txBody>
          <a:bodyPr>
            <a:normAutofit/>
          </a:bodyPr>
          <a:lstStyle>
            <a:lvl1pPr marL="0" indent="0" algn="l">
              <a:buNone/>
              <a:defRPr sz="2000" b="0" i="0" spc="200" baseline="0">
                <a:solidFill>
                  <a:schemeClr val="accent5"/>
                </a:solidFill>
              </a:defRPr>
            </a:lvl1pPr>
          </a:lstStyle>
          <a:p>
            <a:pPr lvl="0"/>
            <a:r>
              <a:rPr lang="en-US" dirty="0"/>
              <a:t>Click to add subtitle here </a:t>
            </a:r>
          </a:p>
        </p:txBody>
      </p:sp>
      <p:sp>
        <p:nvSpPr>
          <p:cNvPr id="11" name="Text Placeholder 17">
            <a:extLst>
              <a:ext uri="{FF2B5EF4-FFF2-40B4-BE49-F238E27FC236}">
                <a16:creationId xmlns:a16="http://schemas.microsoft.com/office/drawing/2014/main" id="{6D9CE0F4-78C6-4BD6-9C58-FDFC16FF09AB}"/>
              </a:ext>
            </a:extLst>
          </p:cNvPr>
          <p:cNvSpPr>
            <a:spLocks noGrp="1"/>
          </p:cNvSpPr>
          <p:nvPr>
            <p:ph type="body" sz="quarter" idx="16" hasCustomPrompt="1"/>
          </p:nvPr>
        </p:nvSpPr>
        <p:spPr>
          <a:xfrm>
            <a:off x="1277551" y="2486203"/>
            <a:ext cx="4626293" cy="3325723"/>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400" spc="50" baseline="0"/>
            </a:lvl1pPr>
          </a:lstStyle>
          <a:p>
            <a:pPr lvl="0"/>
            <a:r>
              <a:rPr lang="en-US" dirty="0"/>
              <a:t>Click to add text</a:t>
            </a:r>
          </a:p>
        </p:txBody>
      </p:sp>
      <p:sp>
        <p:nvSpPr>
          <p:cNvPr id="10" name="Text Placeholder 14">
            <a:extLst>
              <a:ext uri="{FF2B5EF4-FFF2-40B4-BE49-F238E27FC236}">
                <a16:creationId xmlns:a16="http://schemas.microsoft.com/office/drawing/2014/main" id="{B499BD94-B24B-4B23-9B87-81DF413EA416}"/>
              </a:ext>
            </a:extLst>
          </p:cNvPr>
          <p:cNvSpPr>
            <a:spLocks noGrp="1"/>
          </p:cNvSpPr>
          <p:nvPr>
            <p:ph type="body" sz="quarter" idx="15" hasCustomPrompt="1"/>
          </p:nvPr>
        </p:nvSpPr>
        <p:spPr>
          <a:xfrm>
            <a:off x="6351708" y="2063837"/>
            <a:ext cx="4626763" cy="422365"/>
          </a:xfrm>
          <a:prstGeom prst="rect">
            <a:avLst/>
          </a:prstGeom>
        </p:spPr>
        <p:txBody>
          <a:bodyPr>
            <a:normAutofit/>
          </a:bodyPr>
          <a:lstStyle>
            <a:lvl1pPr marL="0" indent="0" algn="l">
              <a:buNone/>
              <a:defRPr sz="2000" b="0" i="0" spc="200" baseline="0">
                <a:solidFill>
                  <a:schemeClr val="accent5"/>
                </a:solidFill>
              </a:defRPr>
            </a:lvl1pPr>
          </a:lstStyle>
          <a:p>
            <a:pPr lvl="0"/>
            <a:r>
              <a:rPr lang="en-US" dirty="0"/>
              <a:t>Click to add subtitle here </a:t>
            </a:r>
          </a:p>
        </p:txBody>
      </p:sp>
      <p:sp>
        <p:nvSpPr>
          <p:cNvPr id="12" name="Text Placeholder 17">
            <a:extLst>
              <a:ext uri="{FF2B5EF4-FFF2-40B4-BE49-F238E27FC236}">
                <a16:creationId xmlns:a16="http://schemas.microsoft.com/office/drawing/2014/main" id="{6BC5A941-8EB4-4D4B-9671-6B8FA6447ABE}"/>
              </a:ext>
            </a:extLst>
          </p:cNvPr>
          <p:cNvSpPr>
            <a:spLocks noGrp="1"/>
          </p:cNvSpPr>
          <p:nvPr>
            <p:ph type="body" sz="quarter" idx="17" hasCustomPrompt="1"/>
          </p:nvPr>
        </p:nvSpPr>
        <p:spPr>
          <a:xfrm>
            <a:off x="6352188" y="2486202"/>
            <a:ext cx="4626293" cy="3325723"/>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400" spc="50" baseline="0"/>
            </a:lvl1pPr>
          </a:lstStyle>
          <a:p>
            <a:pPr lvl="0"/>
            <a:r>
              <a:rPr lang="en-US" dirty="0"/>
              <a:t>Click to add text</a:t>
            </a:r>
          </a:p>
        </p:txBody>
      </p:sp>
      <p:sp>
        <p:nvSpPr>
          <p:cNvPr id="4" name="Date Placeholder 3">
            <a:extLst>
              <a:ext uri="{FF2B5EF4-FFF2-40B4-BE49-F238E27FC236}">
                <a16:creationId xmlns:a16="http://schemas.microsoft.com/office/drawing/2014/main" id="{AE4E3392-5868-4F6C-BFCC-ECCB66A3B2CC}"/>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DED975EE-261C-47D3-A9E5-7401C706A46E}"/>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C727BB3A-38A2-4A8E-88C2-55FAE758D5AC}"/>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13891792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umn 3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B3E9C-104B-4460-A48D-0C2C5329B84B}"/>
              </a:ext>
            </a:extLst>
          </p:cNvPr>
          <p:cNvSpPr>
            <a:spLocks noGrp="1"/>
          </p:cNvSpPr>
          <p:nvPr>
            <p:ph type="title" hasCustomPrompt="1"/>
          </p:nvPr>
        </p:nvSpPr>
        <p:spPr>
          <a:xfrm>
            <a:off x="838200" y="640431"/>
            <a:ext cx="10515600" cy="726137"/>
          </a:xfrm>
          <a:prstGeom prst="rect">
            <a:avLst/>
          </a:prstGeom>
        </p:spPr>
        <p:txBody>
          <a:bodyPr anchor="ctr"/>
          <a:lstStyle>
            <a:lvl1pPr algn="r">
              <a:defRPr sz="3200" cap="all" spc="200" baseline="0">
                <a:solidFill>
                  <a:schemeClr val="accent4"/>
                </a:solidFill>
              </a:defRPr>
            </a:lvl1pPr>
          </a:lstStyle>
          <a:p>
            <a:r>
              <a:rPr lang="en-US" dirty="0"/>
              <a:t>Click to add title</a:t>
            </a:r>
          </a:p>
        </p:txBody>
      </p:sp>
      <p:sp>
        <p:nvSpPr>
          <p:cNvPr id="11" name="Rectangle 10">
            <a:extLst>
              <a:ext uri="{FF2B5EF4-FFF2-40B4-BE49-F238E27FC236}">
                <a16:creationId xmlns:a16="http://schemas.microsoft.com/office/drawing/2014/main" id="{716DDC2F-7D33-44CF-9D9F-B342720BBC65}"/>
              </a:ext>
              <a:ext uri="{C183D7F6-B498-43B3-948B-1728B52AA6E4}">
                <adec:decorative xmlns:adec="http://schemas.microsoft.com/office/drawing/2017/decorative" val="1"/>
              </a:ext>
            </a:extLst>
          </p:cNvPr>
          <p:cNvSpPr/>
          <p:nvPr userDrawn="1"/>
        </p:nvSpPr>
        <p:spPr>
          <a:xfrm>
            <a:off x="-1" y="530240"/>
            <a:ext cx="12192000" cy="889369"/>
          </a:xfrm>
          <a:prstGeom prst="rect">
            <a:avLst/>
          </a:prstGeom>
          <a:solidFill>
            <a:schemeClr val="accent6">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4">
            <a:extLst>
              <a:ext uri="{FF2B5EF4-FFF2-40B4-BE49-F238E27FC236}">
                <a16:creationId xmlns:a16="http://schemas.microsoft.com/office/drawing/2014/main" id="{9A8189FC-92D4-447F-BE75-86F13BA33B6C}"/>
              </a:ext>
            </a:extLst>
          </p:cNvPr>
          <p:cNvSpPr>
            <a:spLocks noGrp="1"/>
          </p:cNvSpPr>
          <p:nvPr>
            <p:ph type="body" sz="quarter" idx="13" hasCustomPrompt="1"/>
          </p:nvPr>
        </p:nvSpPr>
        <p:spPr>
          <a:xfrm>
            <a:off x="483140" y="2063838"/>
            <a:ext cx="3515704" cy="422365"/>
          </a:xfrm>
          <a:prstGeom prst="rect">
            <a:avLst/>
          </a:prstGeom>
        </p:spPr>
        <p:txBody>
          <a:bodyPr>
            <a:noAutofit/>
          </a:bodyPr>
          <a:lstStyle>
            <a:lvl1pPr marL="0" indent="0" algn="l">
              <a:buNone/>
              <a:defRPr sz="2000" b="0" i="0" spc="200" baseline="0">
                <a:solidFill>
                  <a:schemeClr val="accent5"/>
                </a:solidFill>
              </a:defRPr>
            </a:lvl1pPr>
          </a:lstStyle>
          <a:p>
            <a:pPr lvl="0"/>
            <a:r>
              <a:rPr lang="en-US" dirty="0"/>
              <a:t>Click to add subtitle here </a:t>
            </a:r>
          </a:p>
        </p:txBody>
      </p:sp>
      <p:sp>
        <p:nvSpPr>
          <p:cNvPr id="14" name="Text Placeholder 17">
            <a:extLst>
              <a:ext uri="{FF2B5EF4-FFF2-40B4-BE49-F238E27FC236}">
                <a16:creationId xmlns:a16="http://schemas.microsoft.com/office/drawing/2014/main" id="{4FDAEC9F-05AF-4D5D-AD2C-537FF767ED6A}"/>
              </a:ext>
            </a:extLst>
          </p:cNvPr>
          <p:cNvSpPr>
            <a:spLocks noGrp="1"/>
          </p:cNvSpPr>
          <p:nvPr>
            <p:ph type="body" sz="quarter" idx="16" hasCustomPrompt="1"/>
          </p:nvPr>
        </p:nvSpPr>
        <p:spPr>
          <a:xfrm>
            <a:off x="482932" y="2523933"/>
            <a:ext cx="3515346" cy="3325723"/>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400" spc="50" baseline="0"/>
            </a:lvl1pPr>
          </a:lstStyle>
          <a:p>
            <a:pPr lvl="0"/>
            <a:r>
              <a:rPr lang="en-US" dirty="0"/>
              <a:t>Click to add text</a:t>
            </a:r>
          </a:p>
        </p:txBody>
      </p:sp>
      <p:sp>
        <p:nvSpPr>
          <p:cNvPr id="22" name="Text Placeholder 14">
            <a:extLst>
              <a:ext uri="{FF2B5EF4-FFF2-40B4-BE49-F238E27FC236}">
                <a16:creationId xmlns:a16="http://schemas.microsoft.com/office/drawing/2014/main" id="{2492CECA-D20C-47AF-A75A-44DFDE74D82D}"/>
              </a:ext>
            </a:extLst>
          </p:cNvPr>
          <p:cNvSpPr>
            <a:spLocks noGrp="1"/>
          </p:cNvSpPr>
          <p:nvPr>
            <p:ph type="body" sz="quarter" idx="17" hasCustomPrompt="1"/>
          </p:nvPr>
        </p:nvSpPr>
        <p:spPr>
          <a:xfrm>
            <a:off x="4329790" y="2063838"/>
            <a:ext cx="3515704" cy="422365"/>
          </a:xfrm>
          <a:prstGeom prst="rect">
            <a:avLst/>
          </a:prstGeom>
        </p:spPr>
        <p:txBody>
          <a:bodyPr>
            <a:noAutofit/>
          </a:bodyPr>
          <a:lstStyle>
            <a:lvl1pPr marL="0" indent="0" algn="l">
              <a:buNone/>
              <a:defRPr sz="2000" b="0" i="0" spc="200" baseline="0">
                <a:solidFill>
                  <a:schemeClr val="accent5"/>
                </a:solidFill>
              </a:defRPr>
            </a:lvl1pPr>
          </a:lstStyle>
          <a:p>
            <a:pPr lvl="0"/>
            <a:r>
              <a:rPr lang="en-US" dirty="0"/>
              <a:t>Click to add subtitle here </a:t>
            </a:r>
          </a:p>
        </p:txBody>
      </p:sp>
      <p:sp>
        <p:nvSpPr>
          <p:cNvPr id="23" name="Text Placeholder 17">
            <a:extLst>
              <a:ext uri="{FF2B5EF4-FFF2-40B4-BE49-F238E27FC236}">
                <a16:creationId xmlns:a16="http://schemas.microsoft.com/office/drawing/2014/main" id="{EEF915A4-555A-4718-876D-625A85FAB0C9}"/>
              </a:ext>
            </a:extLst>
          </p:cNvPr>
          <p:cNvSpPr>
            <a:spLocks noGrp="1"/>
          </p:cNvSpPr>
          <p:nvPr>
            <p:ph type="body" sz="quarter" idx="18" hasCustomPrompt="1"/>
          </p:nvPr>
        </p:nvSpPr>
        <p:spPr>
          <a:xfrm>
            <a:off x="4329582" y="2523933"/>
            <a:ext cx="3515346" cy="3325723"/>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400" spc="50" baseline="0"/>
            </a:lvl1pPr>
          </a:lstStyle>
          <a:p>
            <a:pPr lvl="0"/>
            <a:r>
              <a:rPr lang="en-US" dirty="0"/>
              <a:t>Click to add text</a:t>
            </a:r>
          </a:p>
        </p:txBody>
      </p:sp>
      <p:sp>
        <p:nvSpPr>
          <p:cNvPr id="26" name="Text Placeholder 14">
            <a:extLst>
              <a:ext uri="{FF2B5EF4-FFF2-40B4-BE49-F238E27FC236}">
                <a16:creationId xmlns:a16="http://schemas.microsoft.com/office/drawing/2014/main" id="{7458D237-AB82-4392-B182-AAF3694FDB1D}"/>
              </a:ext>
            </a:extLst>
          </p:cNvPr>
          <p:cNvSpPr>
            <a:spLocks noGrp="1"/>
          </p:cNvSpPr>
          <p:nvPr>
            <p:ph type="body" sz="quarter" idx="19" hasCustomPrompt="1"/>
          </p:nvPr>
        </p:nvSpPr>
        <p:spPr>
          <a:xfrm>
            <a:off x="8175874" y="2063838"/>
            <a:ext cx="3515704" cy="422365"/>
          </a:xfrm>
          <a:prstGeom prst="rect">
            <a:avLst/>
          </a:prstGeom>
        </p:spPr>
        <p:txBody>
          <a:bodyPr>
            <a:noAutofit/>
          </a:bodyPr>
          <a:lstStyle>
            <a:lvl1pPr marL="0" indent="0" algn="l">
              <a:buNone/>
              <a:defRPr sz="2000" b="0" i="0" spc="200" baseline="0">
                <a:solidFill>
                  <a:schemeClr val="accent5"/>
                </a:solidFill>
              </a:defRPr>
            </a:lvl1pPr>
          </a:lstStyle>
          <a:p>
            <a:pPr lvl="0"/>
            <a:r>
              <a:rPr lang="en-US" dirty="0"/>
              <a:t>Click to add subtitle here </a:t>
            </a:r>
          </a:p>
        </p:txBody>
      </p:sp>
      <p:sp>
        <p:nvSpPr>
          <p:cNvPr id="27" name="Text Placeholder 17">
            <a:extLst>
              <a:ext uri="{FF2B5EF4-FFF2-40B4-BE49-F238E27FC236}">
                <a16:creationId xmlns:a16="http://schemas.microsoft.com/office/drawing/2014/main" id="{AAA9CCE2-427A-46C0-A79B-0D01E8888EEB}"/>
              </a:ext>
            </a:extLst>
          </p:cNvPr>
          <p:cNvSpPr>
            <a:spLocks noGrp="1"/>
          </p:cNvSpPr>
          <p:nvPr>
            <p:ph type="body" sz="quarter" idx="20" hasCustomPrompt="1"/>
          </p:nvPr>
        </p:nvSpPr>
        <p:spPr>
          <a:xfrm>
            <a:off x="8175666" y="2523933"/>
            <a:ext cx="3515346" cy="3325723"/>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400" spc="50" baseline="0"/>
            </a:lvl1pPr>
          </a:lstStyle>
          <a:p>
            <a:pPr lvl="0"/>
            <a:r>
              <a:rPr lang="en-US" dirty="0"/>
              <a:t>Click to add text</a:t>
            </a:r>
          </a:p>
        </p:txBody>
      </p:sp>
      <p:sp>
        <p:nvSpPr>
          <p:cNvPr id="4" name="Date Placeholder 3">
            <a:extLst>
              <a:ext uri="{FF2B5EF4-FFF2-40B4-BE49-F238E27FC236}">
                <a16:creationId xmlns:a16="http://schemas.microsoft.com/office/drawing/2014/main" id="{235A30FE-146C-418D-B68F-9EBB829D029E}"/>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B6BCBBE8-05C6-4946-80F5-DE319A6FCE8D}"/>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722839E0-080F-4A5D-99FB-FD1917E7F5BF}"/>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3077888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C65D0-3E91-45C0-BC6C-CC7BFE58B0B9}"/>
              </a:ext>
            </a:extLst>
          </p:cNvPr>
          <p:cNvSpPr>
            <a:spLocks noGrp="1"/>
          </p:cNvSpPr>
          <p:nvPr>
            <p:ph type="title" hasCustomPrompt="1"/>
          </p:nvPr>
        </p:nvSpPr>
        <p:spPr>
          <a:xfrm>
            <a:off x="1574800" y="3429000"/>
            <a:ext cx="3097320" cy="978408"/>
          </a:xfrm>
          <a:prstGeom prst="rect">
            <a:avLst/>
          </a:prstGeom>
        </p:spPr>
        <p:txBody>
          <a:bodyPr anchor="ctr"/>
          <a:lstStyle>
            <a:lvl1pPr algn="l">
              <a:defRPr sz="3200" cap="all" spc="200" baseline="0">
                <a:solidFill>
                  <a:schemeClr val="accent4"/>
                </a:solidFill>
              </a:defRPr>
            </a:lvl1pPr>
          </a:lstStyle>
          <a:p>
            <a:r>
              <a:rPr lang="en-US" dirty="0"/>
              <a:t>Click to add title</a:t>
            </a:r>
          </a:p>
        </p:txBody>
      </p:sp>
      <p:sp>
        <p:nvSpPr>
          <p:cNvPr id="6" name="Picture Placeholder 5">
            <a:extLst>
              <a:ext uri="{FF2B5EF4-FFF2-40B4-BE49-F238E27FC236}">
                <a16:creationId xmlns:a16="http://schemas.microsoft.com/office/drawing/2014/main" id="{09651A5D-2C86-4900-A248-8559E39BDAC9}"/>
              </a:ext>
            </a:extLst>
          </p:cNvPr>
          <p:cNvSpPr>
            <a:spLocks noGrp="1"/>
          </p:cNvSpPr>
          <p:nvPr>
            <p:ph type="pic" sz="quarter" idx="13" hasCustomPrompt="1"/>
          </p:nvPr>
        </p:nvSpPr>
        <p:spPr>
          <a:xfrm>
            <a:off x="0" y="0"/>
            <a:ext cx="12192000" cy="2051050"/>
          </a:xfrm>
          <a:prstGeom prst="rect">
            <a:avLst/>
          </a:prstGeom>
        </p:spPr>
        <p:txBody>
          <a:bodyPr/>
          <a:lstStyle>
            <a:lvl1pPr marL="0" indent="0" algn="ctr">
              <a:buNone/>
              <a:defRPr spc="400" baseline="0"/>
            </a:lvl1pPr>
          </a:lstStyle>
          <a:p>
            <a:r>
              <a:rPr lang="en-US" dirty="0"/>
              <a:t>Click to add photo</a:t>
            </a:r>
          </a:p>
        </p:txBody>
      </p:sp>
      <p:sp>
        <p:nvSpPr>
          <p:cNvPr id="9" name="Text Placeholder 11">
            <a:extLst>
              <a:ext uri="{FF2B5EF4-FFF2-40B4-BE49-F238E27FC236}">
                <a16:creationId xmlns:a16="http://schemas.microsoft.com/office/drawing/2014/main" id="{D5F84479-AB5A-4587-BAAF-A05E52224B46}"/>
              </a:ext>
            </a:extLst>
          </p:cNvPr>
          <p:cNvSpPr>
            <a:spLocks noGrp="1"/>
          </p:cNvSpPr>
          <p:nvPr>
            <p:ph type="body" sz="quarter" idx="16" hasCustomPrompt="1"/>
          </p:nvPr>
        </p:nvSpPr>
        <p:spPr>
          <a:xfrm>
            <a:off x="6235700" y="2854660"/>
            <a:ext cx="4749800" cy="2129971"/>
          </a:xfrm>
          <a:prstGeom prst="rect">
            <a:avLst/>
          </a:prstGeom>
        </p:spPr>
        <p:txBody>
          <a:bodyPr/>
          <a:lstStyle>
            <a:lvl1pPr marL="0" indent="0" algn="l">
              <a:lnSpc>
                <a:spcPct val="150000"/>
              </a:lnSpc>
              <a:spcBef>
                <a:spcPts val="0"/>
              </a:spcBef>
              <a:buNone/>
              <a:defRPr sz="1400" cap="none" spc="50" baseline="0">
                <a:latin typeface="+mn-lt"/>
              </a:defRPr>
            </a:lvl1pPr>
          </a:lstStyle>
          <a:p>
            <a:pPr lvl="0"/>
            <a:r>
              <a:rPr lang="en-US" dirty="0"/>
              <a:t>Click to add text</a:t>
            </a:r>
          </a:p>
        </p:txBody>
      </p:sp>
      <p:sp>
        <p:nvSpPr>
          <p:cNvPr id="7" name="Picture Placeholder 5">
            <a:extLst>
              <a:ext uri="{FF2B5EF4-FFF2-40B4-BE49-F238E27FC236}">
                <a16:creationId xmlns:a16="http://schemas.microsoft.com/office/drawing/2014/main" id="{3D8D3253-3A08-4F2F-B6B3-607BBC6B33D7}"/>
              </a:ext>
            </a:extLst>
          </p:cNvPr>
          <p:cNvSpPr>
            <a:spLocks noGrp="1"/>
          </p:cNvSpPr>
          <p:nvPr>
            <p:ph type="pic" sz="quarter" idx="14" hasCustomPrompt="1"/>
          </p:nvPr>
        </p:nvSpPr>
        <p:spPr>
          <a:xfrm>
            <a:off x="0" y="5788241"/>
            <a:ext cx="12192000" cy="1069760"/>
          </a:xfrm>
          <a:prstGeom prst="rect">
            <a:avLst/>
          </a:prstGeom>
        </p:spPr>
        <p:txBody>
          <a:bodyPr/>
          <a:lstStyle>
            <a:lvl1pPr marL="0" indent="0" algn="ctr">
              <a:buNone/>
              <a:defRPr spc="400" baseline="0"/>
            </a:lvl1pPr>
          </a:lstStyle>
          <a:p>
            <a:r>
              <a:rPr lang="en-US" dirty="0"/>
              <a:t>Click to add photo</a:t>
            </a:r>
          </a:p>
        </p:txBody>
      </p:sp>
      <p:sp>
        <p:nvSpPr>
          <p:cNvPr id="3" name="Date Placeholder 2">
            <a:extLst>
              <a:ext uri="{FF2B5EF4-FFF2-40B4-BE49-F238E27FC236}">
                <a16:creationId xmlns:a16="http://schemas.microsoft.com/office/drawing/2014/main" id="{92B75CEA-DDFB-4C62-B83F-6A0B86FA74F7}"/>
              </a:ext>
            </a:extLst>
          </p:cNvPr>
          <p:cNvSpPr>
            <a:spLocks noGrp="1"/>
          </p:cNvSpPr>
          <p:nvPr>
            <p:ph type="dt" sz="half" idx="10"/>
          </p:nvPr>
        </p:nvSpPr>
        <p:spPr/>
        <p:txBody>
          <a:bodyPr/>
          <a:lstStyle>
            <a:lvl1pPr>
              <a:defRPr>
                <a:solidFill>
                  <a:schemeClr val="bg1"/>
                </a:solidFill>
                <a:effectLst>
                  <a:outerShdw blurRad="38100" dist="38100" dir="2700000" algn="tl">
                    <a:srgbClr val="000000">
                      <a:alpha val="43137"/>
                    </a:srgbClr>
                  </a:outerShdw>
                </a:effectLst>
              </a:defRPr>
            </a:lvl1pPr>
          </a:lstStyle>
          <a:p>
            <a:r>
              <a:rPr lang="en-US" dirty="0"/>
              <a:t>20XX</a:t>
            </a:r>
          </a:p>
        </p:txBody>
      </p:sp>
      <p:sp>
        <p:nvSpPr>
          <p:cNvPr id="4" name="Footer Placeholder 3">
            <a:extLst>
              <a:ext uri="{FF2B5EF4-FFF2-40B4-BE49-F238E27FC236}">
                <a16:creationId xmlns:a16="http://schemas.microsoft.com/office/drawing/2014/main" id="{5D425E30-50C5-42DD-911D-36C0E732E337}"/>
              </a:ext>
            </a:extLst>
          </p:cNvPr>
          <p:cNvSpPr>
            <a:spLocks noGrp="1"/>
          </p:cNvSpPr>
          <p:nvPr>
            <p:ph type="ftr" sz="quarter" idx="11"/>
          </p:nvPr>
        </p:nvSpPr>
        <p:spPr/>
        <p:txBody>
          <a:bodyPr/>
          <a:lstStyle>
            <a:lvl1pPr>
              <a:defRPr>
                <a:solidFill>
                  <a:schemeClr val="bg1"/>
                </a:solidFill>
                <a:effectLst>
                  <a:outerShdw blurRad="38100" dist="38100" dir="2700000" algn="tl">
                    <a:srgbClr val="000000">
                      <a:alpha val="43137"/>
                    </a:srgbClr>
                  </a:outerShdw>
                </a:effectLst>
              </a:defRPr>
            </a:lvl1pPr>
          </a:lstStyle>
          <a:p>
            <a:r>
              <a:rPr lang="en-US" dirty="0"/>
              <a:t>PRESENTATION TITLE</a:t>
            </a:r>
          </a:p>
        </p:txBody>
      </p:sp>
      <p:sp>
        <p:nvSpPr>
          <p:cNvPr id="5" name="Slide Number Placeholder 4">
            <a:extLst>
              <a:ext uri="{FF2B5EF4-FFF2-40B4-BE49-F238E27FC236}">
                <a16:creationId xmlns:a16="http://schemas.microsoft.com/office/drawing/2014/main" id="{6E88C855-986C-4539-81CE-5421C8EB71F7}"/>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F91729D4-A164-47A3-830D-E792BCE699E4}" type="slidenum">
              <a:rPr lang="en-US" smtClean="0"/>
              <a:pPr/>
              <a:t>‹#›</a:t>
            </a:fld>
            <a:endParaRPr lang="en-US" dirty="0"/>
          </a:p>
        </p:txBody>
      </p:sp>
    </p:spTree>
    <p:extLst>
      <p:ext uri="{BB962C8B-B14F-4D97-AF65-F5344CB8AC3E}">
        <p14:creationId xmlns:p14="http://schemas.microsoft.com/office/powerpoint/2010/main" val="23772393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F63EB3-EB79-4150-A7A5-F675662724D7}"/>
              </a:ext>
            </a:extLst>
          </p:cNvPr>
          <p:cNvSpPr>
            <a:spLocks noGrp="1"/>
          </p:cNvSpPr>
          <p:nvPr>
            <p:ph type="title" hasCustomPrompt="1"/>
          </p:nvPr>
        </p:nvSpPr>
        <p:spPr>
          <a:xfrm>
            <a:off x="4073237" y="1096375"/>
            <a:ext cx="4045527" cy="1590790"/>
          </a:xfrm>
          <a:prstGeom prst="rect">
            <a:avLst/>
          </a:prstGeom>
        </p:spPr>
        <p:txBody>
          <a:bodyPr anchor="b"/>
          <a:lstStyle>
            <a:lvl1pPr>
              <a:defRPr sz="3200" cap="all" spc="200" baseline="0">
                <a:solidFill>
                  <a:schemeClr val="accent4"/>
                </a:solidFill>
              </a:defRPr>
            </a:lvl1pPr>
          </a:lstStyle>
          <a:p>
            <a:r>
              <a:rPr lang="en-US" dirty="0"/>
              <a:t>Click to add title</a:t>
            </a:r>
          </a:p>
        </p:txBody>
      </p:sp>
      <p:sp>
        <p:nvSpPr>
          <p:cNvPr id="6" name="Picture Placeholder 5">
            <a:extLst>
              <a:ext uri="{FF2B5EF4-FFF2-40B4-BE49-F238E27FC236}">
                <a16:creationId xmlns:a16="http://schemas.microsoft.com/office/drawing/2014/main" id="{289D0B50-E879-41B9-9B1B-EBB40605D1B7}"/>
              </a:ext>
            </a:extLst>
          </p:cNvPr>
          <p:cNvSpPr>
            <a:spLocks noGrp="1"/>
          </p:cNvSpPr>
          <p:nvPr>
            <p:ph type="pic" sz="quarter" idx="13" hasCustomPrompt="1"/>
          </p:nvPr>
        </p:nvSpPr>
        <p:spPr>
          <a:xfrm>
            <a:off x="0" y="951274"/>
            <a:ext cx="2743201" cy="4747564"/>
          </a:xfrm>
          <a:prstGeom prst="rect">
            <a:avLst/>
          </a:prstGeom>
        </p:spPr>
        <p:txBody>
          <a:bodyPr/>
          <a:lstStyle>
            <a:lvl1pPr marL="0" indent="0" algn="ctr">
              <a:buNone/>
              <a:defRPr spc="400" baseline="0"/>
            </a:lvl1pPr>
          </a:lstStyle>
          <a:p>
            <a:r>
              <a:rPr lang="en-US" dirty="0"/>
              <a:t>Click to add photo</a:t>
            </a:r>
          </a:p>
        </p:txBody>
      </p:sp>
      <p:sp>
        <p:nvSpPr>
          <p:cNvPr id="8" name="Text Placeholder 8">
            <a:extLst>
              <a:ext uri="{FF2B5EF4-FFF2-40B4-BE49-F238E27FC236}">
                <a16:creationId xmlns:a16="http://schemas.microsoft.com/office/drawing/2014/main" id="{EB4D3EE7-1F3B-4AAB-A04D-3162C35A1A90}"/>
              </a:ext>
            </a:extLst>
          </p:cNvPr>
          <p:cNvSpPr>
            <a:spLocks noGrp="1"/>
          </p:cNvSpPr>
          <p:nvPr>
            <p:ph type="body" sz="quarter" idx="16" hasCustomPrompt="1"/>
          </p:nvPr>
        </p:nvSpPr>
        <p:spPr>
          <a:xfrm>
            <a:off x="4107354" y="2910720"/>
            <a:ext cx="4011410" cy="2061261"/>
          </a:xfrm>
          <a:prstGeom prst="rect">
            <a:avLst/>
          </a:prstGeom>
        </p:spPr>
        <p:txBody>
          <a:bodyPr anchor="t"/>
          <a:lstStyle>
            <a:lvl1pPr marL="0" indent="0">
              <a:lnSpc>
                <a:spcPct val="200000"/>
              </a:lnSpc>
              <a:spcBef>
                <a:spcPts val="0"/>
              </a:spcBef>
              <a:buFont typeface="Segoe UI Light" panose="020B0502040204020203" pitchFamily="34" charset="0"/>
              <a:buNone/>
              <a:defRPr sz="2000" b="0" i="0" spc="200" baseline="0">
                <a:solidFill>
                  <a:schemeClr val="accent4"/>
                </a:solidFill>
              </a:defRPr>
            </a:lvl1pPr>
          </a:lstStyle>
          <a:p>
            <a:pPr lvl="0"/>
            <a:r>
              <a:rPr lang="en-US" dirty="0"/>
              <a:t>Click to add name</a:t>
            </a:r>
          </a:p>
        </p:txBody>
      </p:sp>
      <p:sp>
        <p:nvSpPr>
          <p:cNvPr id="9" name="Picture Placeholder 5">
            <a:extLst>
              <a:ext uri="{FF2B5EF4-FFF2-40B4-BE49-F238E27FC236}">
                <a16:creationId xmlns:a16="http://schemas.microsoft.com/office/drawing/2014/main" id="{2A57A12F-74B8-4CBC-816C-F2AC890D1B90}"/>
              </a:ext>
            </a:extLst>
          </p:cNvPr>
          <p:cNvSpPr>
            <a:spLocks noGrp="1"/>
          </p:cNvSpPr>
          <p:nvPr>
            <p:ph type="pic" sz="quarter" idx="17" hasCustomPrompt="1"/>
          </p:nvPr>
        </p:nvSpPr>
        <p:spPr>
          <a:xfrm>
            <a:off x="9448800" y="951274"/>
            <a:ext cx="2743200" cy="4747564"/>
          </a:xfrm>
          <a:prstGeom prst="rect">
            <a:avLst/>
          </a:prstGeom>
        </p:spPr>
        <p:txBody>
          <a:bodyPr/>
          <a:lstStyle>
            <a:lvl1pPr marL="0" indent="0" algn="ctr">
              <a:buNone/>
              <a:defRPr spc="400" baseline="0"/>
            </a:lvl1pPr>
          </a:lstStyle>
          <a:p>
            <a:r>
              <a:rPr lang="en-US" dirty="0"/>
              <a:t>Click to add photo</a:t>
            </a:r>
          </a:p>
        </p:txBody>
      </p:sp>
      <p:sp>
        <p:nvSpPr>
          <p:cNvPr id="3" name="Date Placeholder 2">
            <a:extLst>
              <a:ext uri="{FF2B5EF4-FFF2-40B4-BE49-F238E27FC236}">
                <a16:creationId xmlns:a16="http://schemas.microsoft.com/office/drawing/2014/main" id="{2A19A048-F803-428B-9A66-6DE56F4DE58E}"/>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DB42CDA7-93A6-45DB-9062-E70E51ACB72C}"/>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B1F08F63-561A-455E-8ED8-20CCE58E722A}"/>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35495931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83583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4C813-EE84-4C00-BDF7-2FD444FA42A0}"/>
              </a:ext>
            </a:extLst>
          </p:cNvPr>
          <p:cNvSpPr>
            <a:spLocks noGrp="1"/>
          </p:cNvSpPr>
          <p:nvPr>
            <p:ph type="title" hasCustomPrompt="1"/>
          </p:nvPr>
        </p:nvSpPr>
        <p:spPr>
          <a:xfrm>
            <a:off x="1401580" y="942423"/>
            <a:ext cx="4694420" cy="1124392"/>
          </a:xfrm>
          <a:prstGeom prst="rect">
            <a:avLst/>
          </a:prstGeom>
        </p:spPr>
        <p:txBody>
          <a:bodyPr anchor="b"/>
          <a:lstStyle>
            <a:lvl1pPr>
              <a:defRPr sz="3200" cap="all" spc="200" baseline="0">
                <a:solidFill>
                  <a:schemeClr val="accent4"/>
                </a:solidFill>
              </a:defRPr>
            </a:lvl1pPr>
          </a:lstStyle>
          <a:p>
            <a:r>
              <a:rPr lang="en-US" dirty="0"/>
              <a:t>CLICK TO add title</a:t>
            </a:r>
          </a:p>
        </p:txBody>
      </p:sp>
      <p:sp>
        <p:nvSpPr>
          <p:cNvPr id="9" name="Text Placeholder 11">
            <a:extLst>
              <a:ext uri="{FF2B5EF4-FFF2-40B4-BE49-F238E27FC236}">
                <a16:creationId xmlns:a16="http://schemas.microsoft.com/office/drawing/2014/main" id="{41FB44AB-9520-4C96-A83D-2FABD15CBE70}"/>
              </a:ext>
            </a:extLst>
          </p:cNvPr>
          <p:cNvSpPr>
            <a:spLocks noGrp="1"/>
          </p:cNvSpPr>
          <p:nvPr>
            <p:ph type="body" sz="quarter" idx="16" hasCustomPrompt="1"/>
          </p:nvPr>
        </p:nvSpPr>
        <p:spPr>
          <a:xfrm>
            <a:off x="1410587" y="2329867"/>
            <a:ext cx="4058872" cy="3156533"/>
          </a:xfrm>
          <a:prstGeom prst="rect">
            <a:avLst/>
          </a:prstGeom>
        </p:spPr>
        <p:txBody>
          <a:bodyPr/>
          <a:lstStyle>
            <a:lvl1pPr marL="0" indent="0" algn="l">
              <a:lnSpc>
                <a:spcPct val="200000"/>
              </a:lnSpc>
              <a:spcBef>
                <a:spcPts val="0"/>
              </a:spcBef>
              <a:buFont typeface="Segoe UI Light" panose="020B0502040204020203" pitchFamily="34" charset="0"/>
              <a:buNone/>
              <a:defRPr sz="2000" cap="none" spc="50" baseline="0">
                <a:solidFill>
                  <a:schemeClr val="accent4"/>
                </a:solidFill>
                <a:latin typeface="+mn-lt"/>
              </a:defRPr>
            </a:lvl1pPr>
          </a:lstStyle>
          <a:p>
            <a:pPr lvl="0"/>
            <a:r>
              <a:rPr lang="en-US" dirty="0"/>
              <a:t>Click to add text</a:t>
            </a:r>
          </a:p>
        </p:txBody>
      </p:sp>
      <p:sp>
        <p:nvSpPr>
          <p:cNvPr id="4" name="Date Placeholder 3">
            <a:extLst>
              <a:ext uri="{FF2B5EF4-FFF2-40B4-BE49-F238E27FC236}">
                <a16:creationId xmlns:a16="http://schemas.microsoft.com/office/drawing/2014/main" id="{3A6B1A04-4BA1-4FCF-B19E-6A052911CC21}"/>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C9DD33EA-800C-403C-867B-B4178A7C375B}"/>
              </a:ext>
            </a:extLst>
          </p:cNvPr>
          <p:cNvSpPr>
            <a:spLocks noGrp="1"/>
          </p:cNvSpPr>
          <p:nvPr>
            <p:ph type="ftr" sz="quarter" idx="11"/>
          </p:nvPr>
        </p:nvSpPr>
        <p:spPr/>
        <p:txBody>
          <a:bodyPr/>
          <a:lstStyle/>
          <a:p>
            <a:r>
              <a:rPr lang="en-US" dirty="0"/>
              <a:t>PRESENTATION TITLE</a:t>
            </a:r>
          </a:p>
        </p:txBody>
      </p:sp>
      <p:sp>
        <p:nvSpPr>
          <p:cNvPr id="7" name="Picture Placeholder 2">
            <a:extLst>
              <a:ext uri="{FF2B5EF4-FFF2-40B4-BE49-F238E27FC236}">
                <a16:creationId xmlns:a16="http://schemas.microsoft.com/office/drawing/2014/main" id="{0285C91D-2914-4BB9-A857-7DFA168C761F}"/>
              </a:ext>
            </a:extLst>
          </p:cNvPr>
          <p:cNvSpPr>
            <a:spLocks noGrp="1"/>
          </p:cNvSpPr>
          <p:nvPr>
            <p:ph type="pic" sz="quarter" idx="14" hasCustomPrompt="1"/>
          </p:nvPr>
        </p:nvSpPr>
        <p:spPr>
          <a:xfrm>
            <a:off x="7183361" y="0"/>
            <a:ext cx="3598052" cy="3258105"/>
          </a:xfrm>
          <a:prstGeom prst="rect">
            <a:avLst/>
          </a:prstGeom>
        </p:spPr>
        <p:txBody>
          <a:bodyPr/>
          <a:lstStyle>
            <a:lvl1pPr marL="0" indent="0" algn="ctr">
              <a:buNone/>
              <a:defRPr spc="400" baseline="0"/>
            </a:lvl1pPr>
          </a:lstStyle>
          <a:p>
            <a:r>
              <a:rPr lang="en-US" dirty="0"/>
              <a:t>Click to add photo</a:t>
            </a:r>
          </a:p>
        </p:txBody>
      </p:sp>
      <p:sp>
        <p:nvSpPr>
          <p:cNvPr id="3" name="Picture Placeholder 2">
            <a:extLst>
              <a:ext uri="{FF2B5EF4-FFF2-40B4-BE49-F238E27FC236}">
                <a16:creationId xmlns:a16="http://schemas.microsoft.com/office/drawing/2014/main" id="{C6896BB5-7888-43CA-A76C-BF7DE06DF2BD}"/>
              </a:ext>
            </a:extLst>
          </p:cNvPr>
          <p:cNvSpPr>
            <a:spLocks noGrp="1"/>
          </p:cNvSpPr>
          <p:nvPr>
            <p:ph type="pic" sz="quarter" idx="13" hasCustomPrompt="1"/>
          </p:nvPr>
        </p:nvSpPr>
        <p:spPr>
          <a:xfrm>
            <a:off x="7183361" y="3599895"/>
            <a:ext cx="3598052" cy="3258105"/>
          </a:xfrm>
          <a:prstGeom prst="rect">
            <a:avLst/>
          </a:prstGeom>
        </p:spPr>
        <p:txBody>
          <a:bodyPr/>
          <a:lstStyle>
            <a:lvl1pPr marL="0" indent="0" algn="ctr">
              <a:buNone/>
              <a:defRPr spc="400" baseline="0"/>
            </a:lvl1pPr>
          </a:lstStyle>
          <a:p>
            <a:r>
              <a:rPr lang="en-US" dirty="0"/>
              <a:t>Click to add photo</a:t>
            </a:r>
          </a:p>
        </p:txBody>
      </p:sp>
      <p:sp>
        <p:nvSpPr>
          <p:cNvPr id="6" name="Slide Number Placeholder 5">
            <a:extLst>
              <a:ext uri="{FF2B5EF4-FFF2-40B4-BE49-F238E27FC236}">
                <a16:creationId xmlns:a16="http://schemas.microsoft.com/office/drawing/2014/main" id="{26C8D158-80CE-4259-AE40-6EC8A072E290}"/>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3729022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EC8E4-E66E-43DD-B7F9-77510035ACC4}"/>
              </a:ext>
            </a:extLst>
          </p:cNvPr>
          <p:cNvSpPr>
            <a:spLocks noGrp="1"/>
          </p:cNvSpPr>
          <p:nvPr>
            <p:ph type="title" hasCustomPrompt="1"/>
          </p:nvPr>
        </p:nvSpPr>
        <p:spPr>
          <a:xfrm>
            <a:off x="6197600" y="2921000"/>
            <a:ext cx="4749800" cy="527050"/>
          </a:xfrm>
          <a:prstGeom prst="rect">
            <a:avLst/>
          </a:prstGeom>
        </p:spPr>
        <p:txBody>
          <a:bodyPr anchor="b"/>
          <a:lstStyle>
            <a:lvl1pPr>
              <a:defRPr sz="3200" cap="all" spc="200" baseline="0">
                <a:solidFill>
                  <a:schemeClr val="accent4"/>
                </a:solidFill>
              </a:defRPr>
            </a:lvl1pPr>
          </a:lstStyle>
          <a:p>
            <a:r>
              <a:rPr lang="en-US" dirty="0"/>
              <a:t>CLICK TO ADD TITLE</a:t>
            </a:r>
          </a:p>
        </p:txBody>
      </p:sp>
      <p:sp>
        <p:nvSpPr>
          <p:cNvPr id="9" name="Picture Placeholder 8">
            <a:extLst>
              <a:ext uri="{FF2B5EF4-FFF2-40B4-BE49-F238E27FC236}">
                <a16:creationId xmlns:a16="http://schemas.microsoft.com/office/drawing/2014/main" id="{3DA549A2-F99E-46CF-BFF2-0F2D5834E10E}"/>
              </a:ext>
            </a:extLst>
          </p:cNvPr>
          <p:cNvSpPr>
            <a:spLocks noGrp="1"/>
          </p:cNvSpPr>
          <p:nvPr>
            <p:ph type="pic" sz="quarter" idx="13" hasCustomPrompt="1"/>
          </p:nvPr>
        </p:nvSpPr>
        <p:spPr>
          <a:xfrm>
            <a:off x="838200" y="492125"/>
            <a:ext cx="4114800" cy="5372100"/>
          </a:xfrm>
          <a:prstGeom prst="rect">
            <a:avLst/>
          </a:prstGeom>
        </p:spPr>
        <p:txBody>
          <a:bodyPr/>
          <a:lstStyle>
            <a:lvl1pPr marL="0" indent="0">
              <a:buNone/>
              <a:defRPr spc="400" baseline="0"/>
            </a:lvl1pPr>
          </a:lstStyle>
          <a:p>
            <a:r>
              <a:rPr lang="en-US" dirty="0"/>
              <a:t>Click to add photo</a:t>
            </a:r>
          </a:p>
        </p:txBody>
      </p:sp>
      <p:sp>
        <p:nvSpPr>
          <p:cNvPr id="13" name="Text Placeholder 11">
            <a:extLst>
              <a:ext uri="{FF2B5EF4-FFF2-40B4-BE49-F238E27FC236}">
                <a16:creationId xmlns:a16="http://schemas.microsoft.com/office/drawing/2014/main" id="{8E76B184-0041-41D4-948C-64DE4AB097C0}"/>
              </a:ext>
            </a:extLst>
          </p:cNvPr>
          <p:cNvSpPr>
            <a:spLocks noGrp="1"/>
          </p:cNvSpPr>
          <p:nvPr>
            <p:ph type="body" sz="quarter" idx="15" hasCustomPrompt="1"/>
          </p:nvPr>
        </p:nvSpPr>
        <p:spPr>
          <a:xfrm>
            <a:off x="6197600" y="3429000"/>
            <a:ext cx="4749800" cy="2129971"/>
          </a:xfrm>
          <a:prstGeom prst="rect">
            <a:avLst/>
          </a:prstGeom>
        </p:spPr>
        <p:txBody>
          <a:bodyPr/>
          <a:lstStyle>
            <a:lvl1pPr marL="0" indent="0" algn="l">
              <a:lnSpc>
                <a:spcPct val="150000"/>
              </a:lnSpc>
              <a:spcBef>
                <a:spcPts val="0"/>
              </a:spcBef>
              <a:buNone/>
              <a:defRPr sz="1400" cap="none" spc="50" baseline="0">
                <a:latin typeface="+mn-lt"/>
              </a:defRPr>
            </a:lvl1pPr>
          </a:lstStyle>
          <a:p>
            <a:pPr lvl="0"/>
            <a:r>
              <a:rPr lang="en-US" dirty="0"/>
              <a:t>Click to add text</a:t>
            </a:r>
          </a:p>
        </p:txBody>
      </p:sp>
      <p:sp>
        <p:nvSpPr>
          <p:cNvPr id="4" name="Date Placeholder 3">
            <a:extLst>
              <a:ext uri="{FF2B5EF4-FFF2-40B4-BE49-F238E27FC236}">
                <a16:creationId xmlns:a16="http://schemas.microsoft.com/office/drawing/2014/main" id="{B89B09CA-52A5-4AB5-AF1F-8A21941819CE}"/>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6BF5B9A3-008F-4631-AAAD-66E8363F3C0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84547ADF-979E-4B05-BD10-4C2F27964C58}"/>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2919361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imary Goals">
    <p:spTree>
      <p:nvGrpSpPr>
        <p:cNvPr id="1" name=""/>
        <p:cNvGrpSpPr/>
        <p:nvPr/>
      </p:nvGrpSpPr>
      <p:grpSpPr>
        <a:xfrm>
          <a:off x="0" y="0"/>
          <a:ext cx="0" cy="0"/>
          <a:chOff x="0" y="0"/>
          <a:chExt cx="0" cy="0"/>
        </a:xfrm>
      </p:grpSpPr>
      <p:sp>
        <p:nvSpPr>
          <p:cNvPr id="15" name="Picture Placeholder 2">
            <a:extLst>
              <a:ext uri="{FF2B5EF4-FFF2-40B4-BE49-F238E27FC236}">
                <a16:creationId xmlns:a16="http://schemas.microsoft.com/office/drawing/2014/main" id="{38C8EB8A-A968-4E47-AE69-9A01E7717EB1}"/>
              </a:ext>
            </a:extLst>
          </p:cNvPr>
          <p:cNvSpPr>
            <a:spLocks noGrp="1"/>
          </p:cNvSpPr>
          <p:nvPr>
            <p:ph type="pic" sz="quarter" idx="14" hasCustomPrompt="1"/>
          </p:nvPr>
        </p:nvSpPr>
        <p:spPr>
          <a:xfrm>
            <a:off x="598402" y="598401"/>
            <a:ext cx="9645056" cy="5661198"/>
          </a:xfrm>
          <a:prstGeom prst="rect">
            <a:avLst/>
          </a:prstGeom>
        </p:spPr>
        <p:txBody>
          <a:bodyPr/>
          <a:lstStyle>
            <a:lvl1pPr marL="0" indent="0" algn="ctr">
              <a:buNone/>
              <a:defRPr spc="400" baseline="0"/>
            </a:lvl1pPr>
          </a:lstStyle>
          <a:p>
            <a:r>
              <a:rPr lang="en-US" dirty="0"/>
              <a:t>Click to add photo</a:t>
            </a:r>
          </a:p>
        </p:txBody>
      </p:sp>
      <p:sp>
        <p:nvSpPr>
          <p:cNvPr id="2" name="Title 1">
            <a:extLst>
              <a:ext uri="{FF2B5EF4-FFF2-40B4-BE49-F238E27FC236}">
                <a16:creationId xmlns:a16="http://schemas.microsoft.com/office/drawing/2014/main" id="{85A198BF-0DCC-40E9-B9E5-892F3CCF5439}"/>
              </a:ext>
            </a:extLst>
          </p:cNvPr>
          <p:cNvSpPr>
            <a:spLocks noGrp="1"/>
          </p:cNvSpPr>
          <p:nvPr>
            <p:ph type="title" hasCustomPrompt="1"/>
          </p:nvPr>
        </p:nvSpPr>
        <p:spPr>
          <a:xfrm>
            <a:off x="6169978" y="3443968"/>
            <a:ext cx="6022021" cy="882499"/>
          </a:xfrm>
          <a:prstGeom prst="rect">
            <a:avLst/>
          </a:prstGeom>
          <a:solidFill>
            <a:schemeClr val="accent4">
              <a:alpha val="80000"/>
            </a:schemeClr>
          </a:solidFill>
        </p:spPr>
        <p:txBody>
          <a:bodyPr lIns="1371600" tIns="457200" anchor="ctr" anchorCtr="0"/>
          <a:lstStyle>
            <a:lvl1pPr>
              <a:defRPr sz="3200" cap="all" spc="200" baseline="0">
                <a:solidFill>
                  <a:schemeClr val="bg1"/>
                </a:solidFill>
              </a:defRPr>
            </a:lvl1pPr>
          </a:lstStyle>
          <a:p>
            <a:r>
              <a:rPr lang="en-US" dirty="0"/>
              <a:t>Click to add title</a:t>
            </a:r>
          </a:p>
        </p:txBody>
      </p:sp>
      <p:sp>
        <p:nvSpPr>
          <p:cNvPr id="9" name="Text Placeholder 11">
            <a:extLst>
              <a:ext uri="{FF2B5EF4-FFF2-40B4-BE49-F238E27FC236}">
                <a16:creationId xmlns:a16="http://schemas.microsoft.com/office/drawing/2014/main" id="{FAD04F8B-0B18-4B5F-B3A8-8EEDC439F5F5}"/>
              </a:ext>
            </a:extLst>
          </p:cNvPr>
          <p:cNvSpPr>
            <a:spLocks noGrp="1"/>
          </p:cNvSpPr>
          <p:nvPr>
            <p:ph type="body" sz="quarter" idx="16" hasCustomPrompt="1"/>
          </p:nvPr>
        </p:nvSpPr>
        <p:spPr>
          <a:xfrm>
            <a:off x="6169979" y="4326467"/>
            <a:ext cx="6022021" cy="830414"/>
          </a:xfrm>
          <a:prstGeom prst="rect">
            <a:avLst/>
          </a:prstGeom>
          <a:solidFill>
            <a:schemeClr val="accent4">
              <a:alpha val="80000"/>
            </a:schemeClr>
          </a:solidFill>
        </p:spPr>
        <p:txBody>
          <a:bodyPr lIns="1371600" bIns="365760" anchor="ctr"/>
          <a:lstStyle>
            <a:lvl1pPr marL="0" indent="0" algn="l">
              <a:buNone/>
              <a:defRPr sz="2000" i="0" cap="none" spc="200" baseline="0">
                <a:solidFill>
                  <a:schemeClr val="bg1"/>
                </a:solidFill>
                <a:latin typeface="+mj-lt"/>
              </a:defRPr>
            </a:lvl1pPr>
          </a:lstStyle>
          <a:p>
            <a:pPr lvl="0"/>
            <a:r>
              <a:rPr lang="en-US" dirty="0"/>
              <a:t>Click to add title</a:t>
            </a:r>
          </a:p>
        </p:txBody>
      </p:sp>
    </p:spTree>
    <p:extLst>
      <p:ext uri="{BB962C8B-B14F-4D97-AF65-F5344CB8AC3E}">
        <p14:creationId xmlns:p14="http://schemas.microsoft.com/office/powerpoint/2010/main" val="15930739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rterly Performanc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EE33C-7BB8-4644-AC43-EAFCF071A501}"/>
              </a:ext>
            </a:extLst>
          </p:cNvPr>
          <p:cNvSpPr>
            <a:spLocks noGrp="1"/>
          </p:cNvSpPr>
          <p:nvPr>
            <p:ph type="title" hasCustomPrompt="1"/>
          </p:nvPr>
        </p:nvSpPr>
        <p:spPr>
          <a:xfrm>
            <a:off x="1109663" y="498928"/>
            <a:ext cx="9972675" cy="567873"/>
          </a:xfrm>
          <a:prstGeom prst="rect">
            <a:avLst/>
          </a:prstGeom>
        </p:spPr>
        <p:txBody>
          <a:bodyPr/>
          <a:lstStyle>
            <a:lvl1pPr algn="ctr">
              <a:defRPr sz="3200" cap="all" spc="200" baseline="0">
                <a:solidFill>
                  <a:schemeClr val="accent4"/>
                </a:solidFill>
              </a:defRPr>
            </a:lvl1pPr>
          </a:lstStyle>
          <a:p>
            <a:r>
              <a:rPr lang="en-US" dirty="0"/>
              <a:t>Click to add title</a:t>
            </a:r>
          </a:p>
        </p:txBody>
      </p:sp>
      <p:sp>
        <p:nvSpPr>
          <p:cNvPr id="7" name="Date Placeholder 6">
            <a:extLst>
              <a:ext uri="{FF2B5EF4-FFF2-40B4-BE49-F238E27FC236}">
                <a16:creationId xmlns:a16="http://schemas.microsoft.com/office/drawing/2014/main" id="{A36A6D30-3C9B-4105-8529-1FC3C4799157}"/>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6F6CE03B-D3BE-49C6-B2A4-0E17803F19AE}"/>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3DEB961D-2B84-4E52-A71A-1C55CFFD8FFB}"/>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3367271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reas of Growt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AA794-F088-4753-95A0-021064EE61C0}"/>
              </a:ext>
            </a:extLst>
          </p:cNvPr>
          <p:cNvSpPr>
            <a:spLocks noGrp="1"/>
          </p:cNvSpPr>
          <p:nvPr>
            <p:ph type="title" hasCustomPrompt="1"/>
          </p:nvPr>
        </p:nvSpPr>
        <p:spPr>
          <a:xfrm>
            <a:off x="838200" y="494166"/>
            <a:ext cx="10515600" cy="567873"/>
          </a:xfrm>
          <a:prstGeom prst="rect">
            <a:avLst/>
          </a:prstGeom>
        </p:spPr>
        <p:txBody>
          <a:bodyPr/>
          <a:lstStyle>
            <a:lvl1pPr algn="ctr">
              <a:defRPr sz="3200" cap="all" spc="200" baseline="0">
                <a:solidFill>
                  <a:schemeClr val="accent4"/>
                </a:solidFill>
              </a:defRPr>
            </a:lvl1pPr>
          </a:lstStyle>
          <a:p>
            <a:r>
              <a:rPr lang="en-US" dirty="0"/>
              <a:t>Click to add title</a:t>
            </a:r>
          </a:p>
        </p:txBody>
      </p:sp>
      <p:sp>
        <p:nvSpPr>
          <p:cNvPr id="3" name="Date Placeholder 2">
            <a:extLst>
              <a:ext uri="{FF2B5EF4-FFF2-40B4-BE49-F238E27FC236}">
                <a16:creationId xmlns:a16="http://schemas.microsoft.com/office/drawing/2014/main" id="{57C3E83D-2F76-4F03-9EF6-81DED406531E}"/>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D3D99F77-FE1A-4CD5-8B1C-50D8981A1EE1}"/>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84CA1C4-7C3D-4FAE-B5FC-D235F6D9E1E8}"/>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1139488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8E96375-73CE-4ED7-90B6-293AB27ED0AD}"/>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spc="400" baseline="0"/>
            </a:lvl1pPr>
          </a:lstStyle>
          <a:p>
            <a:r>
              <a:rPr lang="en-US" dirty="0"/>
              <a:t>Click to add photo</a:t>
            </a:r>
          </a:p>
        </p:txBody>
      </p:sp>
      <p:sp>
        <p:nvSpPr>
          <p:cNvPr id="15" name="Title 14">
            <a:extLst>
              <a:ext uri="{FF2B5EF4-FFF2-40B4-BE49-F238E27FC236}">
                <a16:creationId xmlns:a16="http://schemas.microsoft.com/office/drawing/2014/main" id="{4E8AED7C-EFC3-4427-AD37-E7AA4AF0CF8C}"/>
              </a:ext>
            </a:extLst>
          </p:cNvPr>
          <p:cNvSpPr>
            <a:spLocks noGrp="1"/>
          </p:cNvSpPr>
          <p:nvPr>
            <p:ph type="title" hasCustomPrompt="1"/>
          </p:nvPr>
        </p:nvSpPr>
        <p:spPr>
          <a:xfrm>
            <a:off x="-1" y="1181910"/>
            <a:ext cx="12192000" cy="3352227"/>
          </a:xfrm>
          <a:custGeom>
            <a:avLst/>
            <a:gdLst>
              <a:gd name="connsiteX0" fmla="*/ 11721830 w 12192000"/>
              <a:gd name="connsiteY0" fmla="*/ 0 h 3352227"/>
              <a:gd name="connsiteX1" fmla="*/ 12192000 w 12192000"/>
              <a:gd name="connsiteY1" fmla="*/ 0 h 3352227"/>
              <a:gd name="connsiteX2" fmla="*/ 12192000 w 12192000"/>
              <a:gd name="connsiteY2" fmla="*/ 3352227 h 3352227"/>
              <a:gd name="connsiteX3" fmla="*/ 11721830 w 12192000"/>
              <a:gd name="connsiteY3" fmla="*/ 3352227 h 3352227"/>
              <a:gd name="connsiteX4" fmla="*/ 0 w 12192000"/>
              <a:gd name="connsiteY4" fmla="*/ 0 h 3352227"/>
              <a:gd name="connsiteX5" fmla="*/ 5525311 w 12192000"/>
              <a:gd name="connsiteY5" fmla="*/ 0 h 3352227"/>
              <a:gd name="connsiteX6" fmla="*/ 5525311 w 12192000"/>
              <a:gd name="connsiteY6" fmla="*/ 3352227 h 3352227"/>
              <a:gd name="connsiteX7" fmla="*/ 0 w 12192000"/>
              <a:gd name="connsiteY7" fmla="*/ 3352227 h 335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352227">
                <a:moveTo>
                  <a:pt x="11721830" y="0"/>
                </a:moveTo>
                <a:lnTo>
                  <a:pt x="12192000" y="0"/>
                </a:lnTo>
                <a:lnTo>
                  <a:pt x="12192000" y="3352227"/>
                </a:lnTo>
                <a:lnTo>
                  <a:pt x="11721830" y="3352227"/>
                </a:lnTo>
                <a:close/>
                <a:moveTo>
                  <a:pt x="0" y="0"/>
                </a:moveTo>
                <a:lnTo>
                  <a:pt x="5525311" y="0"/>
                </a:lnTo>
                <a:lnTo>
                  <a:pt x="5525311" y="3352227"/>
                </a:lnTo>
                <a:lnTo>
                  <a:pt x="0" y="3352227"/>
                </a:lnTo>
                <a:close/>
              </a:path>
            </a:pathLst>
          </a:custGeom>
          <a:solidFill>
            <a:schemeClr val="accent4">
              <a:lumMod val="20000"/>
              <a:lumOff val="80000"/>
              <a:alpha val="85000"/>
            </a:schemeClr>
          </a:solidFill>
        </p:spPr>
        <p:txBody>
          <a:bodyPr lIns="960120" rIns="7315200" anchor="b"/>
          <a:lstStyle>
            <a:lvl1pPr>
              <a:defRPr lang="en-US" sz="3200" cap="all" spc="200" baseline="0" dirty="0"/>
            </a:lvl1pPr>
          </a:lstStyle>
          <a:p>
            <a:pPr marL="0" lvl="0"/>
            <a:r>
              <a:rPr lang="en-US" dirty="0"/>
              <a:t>Click to add title</a:t>
            </a:r>
          </a:p>
        </p:txBody>
      </p:sp>
      <p:sp>
        <p:nvSpPr>
          <p:cNvPr id="16" name="Text Placeholder 15">
            <a:extLst>
              <a:ext uri="{FF2B5EF4-FFF2-40B4-BE49-F238E27FC236}">
                <a16:creationId xmlns:a16="http://schemas.microsoft.com/office/drawing/2014/main" id="{72FF0B66-A4D6-423A-AC8B-48E8CD7DF8B7}"/>
              </a:ext>
            </a:extLst>
          </p:cNvPr>
          <p:cNvSpPr>
            <a:spLocks noGrp="1"/>
          </p:cNvSpPr>
          <p:nvPr>
            <p:ph type="body" sz="quarter" idx="16" hasCustomPrompt="1"/>
          </p:nvPr>
        </p:nvSpPr>
        <p:spPr>
          <a:xfrm>
            <a:off x="-1" y="4534137"/>
            <a:ext cx="12192000" cy="1141953"/>
          </a:xfrm>
          <a:custGeom>
            <a:avLst/>
            <a:gdLst>
              <a:gd name="connsiteX0" fmla="*/ 11721830 w 12192000"/>
              <a:gd name="connsiteY0" fmla="*/ 1 h 1141953"/>
              <a:gd name="connsiteX1" fmla="*/ 12192000 w 12192000"/>
              <a:gd name="connsiteY1" fmla="*/ 1 h 1141953"/>
              <a:gd name="connsiteX2" fmla="*/ 12192000 w 12192000"/>
              <a:gd name="connsiteY2" fmla="*/ 1141953 h 1141953"/>
              <a:gd name="connsiteX3" fmla="*/ 11721830 w 12192000"/>
              <a:gd name="connsiteY3" fmla="*/ 1141953 h 1141953"/>
              <a:gd name="connsiteX4" fmla="*/ 0 w 12192000"/>
              <a:gd name="connsiteY4" fmla="*/ 0 h 1141953"/>
              <a:gd name="connsiteX5" fmla="*/ 5525311 w 12192000"/>
              <a:gd name="connsiteY5" fmla="*/ 0 h 1141953"/>
              <a:gd name="connsiteX6" fmla="*/ 5525311 w 12192000"/>
              <a:gd name="connsiteY6" fmla="*/ 1141952 h 1141953"/>
              <a:gd name="connsiteX7" fmla="*/ 0 w 12192000"/>
              <a:gd name="connsiteY7" fmla="*/ 1141952 h 1141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141953">
                <a:moveTo>
                  <a:pt x="11721830" y="1"/>
                </a:moveTo>
                <a:lnTo>
                  <a:pt x="12192000" y="1"/>
                </a:lnTo>
                <a:lnTo>
                  <a:pt x="12192000" y="1141953"/>
                </a:lnTo>
                <a:lnTo>
                  <a:pt x="11721830" y="1141953"/>
                </a:lnTo>
                <a:close/>
                <a:moveTo>
                  <a:pt x="0" y="0"/>
                </a:moveTo>
                <a:lnTo>
                  <a:pt x="5525311" y="0"/>
                </a:lnTo>
                <a:lnTo>
                  <a:pt x="5525311" y="1141952"/>
                </a:lnTo>
                <a:lnTo>
                  <a:pt x="0" y="1141952"/>
                </a:lnTo>
                <a:close/>
              </a:path>
            </a:pathLst>
          </a:custGeom>
          <a:solidFill>
            <a:schemeClr val="accent4">
              <a:lumMod val="20000"/>
              <a:lumOff val="80000"/>
              <a:alpha val="85000"/>
            </a:schemeClr>
          </a:solidFill>
        </p:spPr>
        <p:txBody>
          <a:bodyPr lIns="960120" tIns="137160" rIns="6400800" anchor="t"/>
          <a:lstStyle>
            <a:lvl1pPr marL="0" indent="0">
              <a:buNone/>
              <a:defRPr lang="en-US" sz="2000" b="0" i="0" spc="200" baseline="0" dirty="0">
                <a:solidFill>
                  <a:schemeClr val="accent5">
                    <a:lumMod val="50000"/>
                  </a:schemeClr>
                </a:solidFill>
              </a:defRPr>
            </a:lvl1pPr>
          </a:lstStyle>
          <a:p>
            <a:pPr marL="228600" lvl="0" indent="-228600"/>
            <a:r>
              <a:rPr lang="en-US" dirty="0"/>
              <a:t>Click to add name</a:t>
            </a:r>
          </a:p>
        </p:txBody>
      </p:sp>
      <p:sp>
        <p:nvSpPr>
          <p:cNvPr id="2" name="Date Placeholder 1">
            <a:extLst>
              <a:ext uri="{FF2B5EF4-FFF2-40B4-BE49-F238E27FC236}">
                <a16:creationId xmlns:a16="http://schemas.microsoft.com/office/drawing/2014/main" id="{AC52883E-0EA3-4DCA-BB78-AD84BBE53F80}"/>
              </a:ext>
            </a:extLst>
          </p:cNvPr>
          <p:cNvSpPr>
            <a:spLocks noGrp="1"/>
          </p:cNvSpPr>
          <p:nvPr>
            <p:ph type="dt" sz="half" idx="10"/>
          </p:nvPr>
        </p:nvSpPr>
        <p:spPr/>
        <p:txBody>
          <a:bodyPr/>
          <a:lstStyle>
            <a:lvl1pPr>
              <a:defRPr>
                <a:solidFill>
                  <a:schemeClr val="bg1"/>
                </a:solidFill>
                <a:effectLst>
                  <a:outerShdw blurRad="38100" dist="38100" dir="2700000" algn="tl">
                    <a:srgbClr val="000000">
                      <a:alpha val="43137"/>
                    </a:srgbClr>
                  </a:outerShdw>
                </a:effectLst>
              </a:defRPr>
            </a:lvl1pPr>
          </a:lstStyle>
          <a:p>
            <a:r>
              <a:rPr lang="en-US" dirty="0"/>
              <a:t>20XX</a:t>
            </a:r>
          </a:p>
        </p:txBody>
      </p:sp>
      <p:sp>
        <p:nvSpPr>
          <p:cNvPr id="3" name="Footer Placeholder 2">
            <a:extLst>
              <a:ext uri="{FF2B5EF4-FFF2-40B4-BE49-F238E27FC236}">
                <a16:creationId xmlns:a16="http://schemas.microsoft.com/office/drawing/2014/main" id="{C31860F9-7B15-486D-B68B-1D5E02F61DEA}"/>
              </a:ext>
            </a:extLst>
          </p:cNvPr>
          <p:cNvSpPr>
            <a:spLocks noGrp="1"/>
          </p:cNvSpPr>
          <p:nvPr>
            <p:ph type="ftr" sz="quarter" idx="11"/>
          </p:nvPr>
        </p:nvSpPr>
        <p:spPr/>
        <p:txBody>
          <a:bodyPr/>
          <a:lstStyle>
            <a:lvl1pPr>
              <a:defRPr>
                <a:solidFill>
                  <a:schemeClr val="bg1"/>
                </a:solidFill>
                <a:effectLst>
                  <a:outerShdw blurRad="38100" dist="38100" dir="2700000" algn="tl">
                    <a:srgbClr val="000000">
                      <a:alpha val="43137"/>
                    </a:srgbClr>
                  </a:outerShdw>
                </a:effectLst>
              </a:defRPr>
            </a:lvl1pPr>
          </a:lstStyle>
          <a:p>
            <a:r>
              <a:rPr lang="en-US" dirty="0"/>
              <a:t>PRESENTATION TITLE</a:t>
            </a:r>
          </a:p>
        </p:txBody>
      </p:sp>
      <p:sp>
        <p:nvSpPr>
          <p:cNvPr id="4" name="Slide Number Placeholder 3">
            <a:extLst>
              <a:ext uri="{FF2B5EF4-FFF2-40B4-BE49-F238E27FC236}">
                <a16:creationId xmlns:a16="http://schemas.microsoft.com/office/drawing/2014/main" id="{190B89DE-8ADC-4391-8EAF-C713EA69935F}"/>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F91729D4-A164-47A3-830D-E792BCE699E4}" type="slidenum">
              <a:rPr lang="en-US" smtClean="0"/>
              <a:pPr/>
              <a:t>‹#›</a:t>
            </a:fld>
            <a:endParaRPr lang="en-US" dirty="0"/>
          </a:p>
        </p:txBody>
      </p:sp>
    </p:spTree>
    <p:extLst>
      <p:ext uri="{BB962C8B-B14F-4D97-AF65-F5344CB8AC3E}">
        <p14:creationId xmlns:p14="http://schemas.microsoft.com/office/powerpoint/2010/main" val="580063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_4">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886F38-E337-4504-BF25-D65176023E6B}"/>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D93D2BF-453A-45BE-9E29-EC3F8D9F55CE}"/>
              </a:ext>
            </a:extLst>
          </p:cNvPr>
          <p:cNvSpPr>
            <a:spLocks noGrp="1"/>
          </p:cNvSpPr>
          <p:nvPr>
            <p:ph type="title" hasCustomPrompt="1"/>
          </p:nvPr>
        </p:nvSpPr>
        <p:spPr>
          <a:xfrm>
            <a:off x="999846" y="1487527"/>
            <a:ext cx="2581554" cy="1325563"/>
          </a:xfrm>
          <a:prstGeom prst="rect">
            <a:avLst/>
          </a:prstGeom>
        </p:spPr>
        <p:txBody>
          <a:bodyPr anchor="b"/>
          <a:lstStyle>
            <a:lvl1pPr algn="ctr">
              <a:defRPr sz="3200" cap="all" spc="200" baseline="0">
                <a:solidFill>
                  <a:schemeClr val="accent4"/>
                </a:solidFill>
              </a:defRPr>
            </a:lvl1pPr>
          </a:lstStyle>
          <a:p>
            <a:r>
              <a:rPr lang="en-US" dirty="0"/>
              <a:t>Click to add title</a:t>
            </a:r>
          </a:p>
        </p:txBody>
      </p:sp>
      <p:sp>
        <p:nvSpPr>
          <p:cNvPr id="51" name="Picture Placeholder 9">
            <a:extLst>
              <a:ext uri="{FF2B5EF4-FFF2-40B4-BE49-F238E27FC236}">
                <a16:creationId xmlns:a16="http://schemas.microsoft.com/office/drawing/2014/main" id="{C47B8159-559E-42C4-AA5B-7642DE427455}"/>
              </a:ext>
            </a:extLst>
          </p:cNvPr>
          <p:cNvSpPr>
            <a:spLocks noGrp="1"/>
          </p:cNvSpPr>
          <p:nvPr>
            <p:ph type="pic" sz="quarter" idx="23" hasCustomPrompt="1"/>
          </p:nvPr>
        </p:nvSpPr>
        <p:spPr>
          <a:xfrm>
            <a:off x="4793630" y="677419"/>
            <a:ext cx="2357652" cy="1622425"/>
          </a:xfrm>
          <a:prstGeom prst="rect">
            <a:avLst/>
          </a:prstGeom>
        </p:spPr>
        <p:txBody>
          <a:bodyPr/>
          <a:lstStyle>
            <a:lvl1pPr marL="0" indent="0" algn="ctr">
              <a:buNone/>
              <a:defRPr/>
            </a:lvl1pPr>
          </a:lstStyle>
          <a:p>
            <a:r>
              <a:rPr lang="en-US" dirty="0"/>
              <a:t>Click to add photo</a:t>
            </a:r>
          </a:p>
        </p:txBody>
      </p:sp>
      <p:sp>
        <p:nvSpPr>
          <p:cNvPr id="52" name="Text Placeholder 17">
            <a:extLst>
              <a:ext uri="{FF2B5EF4-FFF2-40B4-BE49-F238E27FC236}">
                <a16:creationId xmlns:a16="http://schemas.microsoft.com/office/drawing/2014/main" id="{9E9FA76D-767D-4F48-9238-F384F4D41696}"/>
              </a:ext>
            </a:extLst>
          </p:cNvPr>
          <p:cNvSpPr>
            <a:spLocks noGrp="1"/>
          </p:cNvSpPr>
          <p:nvPr>
            <p:ph type="body" sz="quarter" idx="24" hasCustomPrompt="1"/>
          </p:nvPr>
        </p:nvSpPr>
        <p:spPr>
          <a:xfrm>
            <a:off x="4793628" y="2299842"/>
            <a:ext cx="2357652" cy="475149"/>
          </a:xfrm>
          <a:prstGeom prst="rect">
            <a:avLst/>
          </a:prstGeom>
        </p:spPr>
        <p:txBody>
          <a:bodyPr anchor="b"/>
          <a:lstStyle>
            <a:lvl1pPr marL="0" indent="0" algn="ctr">
              <a:buNone/>
              <a:defRPr sz="1600" cap="all" spc="200" baseline="0">
                <a:solidFill>
                  <a:schemeClr val="accent4"/>
                </a:solidFill>
              </a:defRPr>
            </a:lvl1pPr>
          </a:lstStyle>
          <a:p>
            <a:pPr lvl="0"/>
            <a:r>
              <a:rPr lang="en-US" dirty="0"/>
              <a:t>Click to add name</a:t>
            </a:r>
          </a:p>
        </p:txBody>
      </p:sp>
      <p:sp>
        <p:nvSpPr>
          <p:cNvPr id="53" name="Text Placeholder 17">
            <a:extLst>
              <a:ext uri="{FF2B5EF4-FFF2-40B4-BE49-F238E27FC236}">
                <a16:creationId xmlns:a16="http://schemas.microsoft.com/office/drawing/2014/main" id="{40F2B787-B1D2-493C-ABA2-D6E69C4800D1}"/>
              </a:ext>
            </a:extLst>
          </p:cNvPr>
          <p:cNvSpPr>
            <a:spLocks noGrp="1"/>
          </p:cNvSpPr>
          <p:nvPr>
            <p:ph type="body" sz="quarter" idx="25" hasCustomPrompt="1"/>
          </p:nvPr>
        </p:nvSpPr>
        <p:spPr>
          <a:xfrm>
            <a:off x="4793628" y="2774990"/>
            <a:ext cx="2357652" cy="475147"/>
          </a:xfrm>
          <a:prstGeom prst="rect">
            <a:avLst/>
          </a:prstGeom>
        </p:spPr>
        <p:txBody>
          <a:bodyPr/>
          <a:lstStyle>
            <a:lvl1pPr marL="0" indent="0" algn="ctr">
              <a:buNone/>
              <a:defRPr sz="1200" b="0" i="0" cap="none" spc="200" baseline="0"/>
            </a:lvl1pPr>
          </a:lstStyle>
          <a:p>
            <a:pPr lvl="0"/>
            <a:r>
              <a:rPr lang="en-US" dirty="0"/>
              <a:t>Click to title</a:t>
            </a:r>
          </a:p>
        </p:txBody>
      </p:sp>
      <p:sp>
        <p:nvSpPr>
          <p:cNvPr id="54" name="Picture Placeholder 9">
            <a:extLst>
              <a:ext uri="{FF2B5EF4-FFF2-40B4-BE49-F238E27FC236}">
                <a16:creationId xmlns:a16="http://schemas.microsoft.com/office/drawing/2014/main" id="{7FCC4980-412C-49F7-BF30-8693DD9EAC03}"/>
              </a:ext>
            </a:extLst>
          </p:cNvPr>
          <p:cNvSpPr>
            <a:spLocks noGrp="1"/>
          </p:cNvSpPr>
          <p:nvPr>
            <p:ph type="pic" sz="quarter" idx="26" hasCustomPrompt="1"/>
          </p:nvPr>
        </p:nvSpPr>
        <p:spPr>
          <a:xfrm>
            <a:off x="7431774" y="677419"/>
            <a:ext cx="2357652" cy="1622425"/>
          </a:xfrm>
          <a:prstGeom prst="rect">
            <a:avLst/>
          </a:prstGeom>
        </p:spPr>
        <p:txBody>
          <a:bodyPr/>
          <a:lstStyle>
            <a:lvl1pPr marL="0" indent="0" algn="ctr">
              <a:buNone/>
              <a:defRPr/>
            </a:lvl1pPr>
          </a:lstStyle>
          <a:p>
            <a:r>
              <a:rPr lang="en-US" dirty="0"/>
              <a:t>Click to add photo</a:t>
            </a:r>
          </a:p>
        </p:txBody>
      </p:sp>
      <p:sp>
        <p:nvSpPr>
          <p:cNvPr id="55" name="Text Placeholder 17">
            <a:extLst>
              <a:ext uri="{FF2B5EF4-FFF2-40B4-BE49-F238E27FC236}">
                <a16:creationId xmlns:a16="http://schemas.microsoft.com/office/drawing/2014/main" id="{B9BD60DD-95CB-47D1-9C2F-5ACD38820662}"/>
              </a:ext>
            </a:extLst>
          </p:cNvPr>
          <p:cNvSpPr>
            <a:spLocks noGrp="1"/>
          </p:cNvSpPr>
          <p:nvPr>
            <p:ph type="body" sz="quarter" idx="27" hasCustomPrompt="1"/>
          </p:nvPr>
        </p:nvSpPr>
        <p:spPr>
          <a:xfrm>
            <a:off x="7431772" y="2299842"/>
            <a:ext cx="2357652" cy="475149"/>
          </a:xfrm>
          <a:prstGeom prst="rect">
            <a:avLst/>
          </a:prstGeom>
        </p:spPr>
        <p:txBody>
          <a:bodyPr anchor="b"/>
          <a:lstStyle>
            <a:lvl1pPr marL="0" indent="0" algn="ctr">
              <a:buNone/>
              <a:defRPr sz="1600" cap="all" spc="200" baseline="0">
                <a:solidFill>
                  <a:schemeClr val="accent4"/>
                </a:solidFill>
              </a:defRPr>
            </a:lvl1pPr>
          </a:lstStyle>
          <a:p>
            <a:pPr lvl="0"/>
            <a:r>
              <a:rPr lang="en-US" dirty="0"/>
              <a:t>Click to add name</a:t>
            </a:r>
          </a:p>
        </p:txBody>
      </p:sp>
      <p:sp>
        <p:nvSpPr>
          <p:cNvPr id="56" name="Text Placeholder 17">
            <a:extLst>
              <a:ext uri="{FF2B5EF4-FFF2-40B4-BE49-F238E27FC236}">
                <a16:creationId xmlns:a16="http://schemas.microsoft.com/office/drawing/2014/main" id="{19FF93B2-766D-4558-94BE-49F215C0FF7B}"/>
              </a:ext>
            </a:extLst>
          </p:cNvPr>
          <p:cNvSpPr>
            <a:spLocks noGrp="1"/>
          </p:cNvSpPr>
          <p:nvPr>
            <p:ph type="body" sz="quarter" idx="28" hasCustomPrompt="1"/>
          </p:nvPr>
        </p:nvSpPr>
        <p:spPr>
          <a:xfrm>
            <a:off x="7431772" y="2774990"/>
            <a:ext cx="2357652" cy="475147"/>
          </a:xfrm>
          <a:prstGeom prst="rect">
            <a:avLst/>
          </a:prstGeom>
        </p:spPr>
        <p:txBody>
          <a:bodyPr/>
          <a:lstStyle>
            <a:lvl1pPr marL="0" indent="0" algn="ctr">
              <a:buNone/>
              <a:defRPr sz="1200" b="0" i="0" cap="none" spc="200" baseline="0"/>
            </a:lvl1pPr>
          </a:lstStyle>
          <a:p>
            <a:pPr lvl="0"/>
            <a:r>
              <a:rPr lang="en-US" dirty="0"/>
              <a:t>Click to title</a:t>
            </a:r>
          </a:p>
        </p:txBody>
      </p:sp>
      <p:sp>
        <p:nvSpPr>
          <p:cNvPr id="57" name="Picture Placeholder 9">
            <a:extLst>
              <a:ext uri="{FF2B5EF4-FFF2-40B4-BE49-F238E27FC236}">
                <a16:creationId xmlns:a16="http://schemas.microsoft.com/office/drawing/2014/main" id="{F16F9FCC-4EE2-4D18-8257-694E9C80F547}"/>
              </a:ext>
            </a:extLst>
          </p:cNvPr>
          <p:cNvSpPr>
            <a:spLocks noGrp="1"/>
          </p:cNvSpPr>
          <p:nvPr>
            <p:ph type="pic" sz="quarter" idx="32" hasCustomPrompt="1"/>
          </p:nvPr>
        </p:nvSpPr>
        <p:spPr>
          <a:xfrm>
            <a:off x="4793630" y="3250138"/>
            <a:ext cx="2357652" cy="1622425"/>
          </a:xfrm>
          <a:prstGeom prst="rect">
            <a:avLst/>
          </a:prstGeom>
        </p:spPr>
        <p:txBody>
          <a:bodyPr/>
          <a:lstStyle>
            <a:lvl1pPr marL="0" indent="0" algn="ctr">
              <a:buNone/>
              <a:defRPr/>
            </a:lvl1pPr>
          </a:lstStyle>
          <a:p>
            <a:r>
              <a:rPr lang="en-US" dirty="0"/>
              <a:t>Click to add photo</a:t>
            </a:r>
          </a:p>
        </p:txBody>
      </p:sp>
      <p:sp>
        <p:nvSpPr>
          <p:cNvPr id="58" name="Text Placeholder 17">
            <a:extLst>
              <a:ext uri="{FF2B5EF4-FFF2-40B4-BE49-F238E27FC236}">
                <a16:creationId xmlns:a16="http://schemas.microsoft.com/office/drawing/2014/main" id="{F434B9BC-2EC7-4433-BAA8-039EB5BED5C0}"/>
              </a:ext>
            </a:extLst>
          </p:cNvPr>
          <p:cNvSpPr>
            <a:spLocks noGrp="1"/>
          </p:cNvSpPr>
          <p:nvPr>
            <p:ph type="body" sz="quarter" idx="33" hasCustomPrompt="1"/>
          </p:nvPr>
        </p:nvSpPr>
        <p:spPr>
          <a:xfrm>
            <a:off x="4793628" y="4872561"/>
            <a:ext cx="2357652" cy="475149"/>
          </a:xfrm>
          <a:prstGeom prst="rect">
            <a:avLst/>
          </a:prstGeom>
        </p:spPr>
        <p:txBody>
          <a:bodyPr anchor="b"/>
          <a:lstStyle>
            <a:lvl1pPr marL="0" indent="0" algn="ctr">
              <a:buNone/>
              <a:defRPr sz="1600" cap="all" spc="200" baseline="0">
                <a:solidFill>
                  <a:schemeClr val="accent4"/>
                </a:solidFill>
              </a:defRPr>
            </a:lvl1pPr>
          </a:lstStyle>
          <a:p>
            <a:pPr lvl="0"/>
            <a:r>
              <a:rPr lang="en-US" dirty="0"/>
              <a:t>Click to add name</a:t>
            </a:r>
          </a:p>
        </p:txBody>
      </p:sp>
      <p:sp>
        <p:nvSpPr>
          <p:cNvPr id="59" name="Text Placeholder 17">
            <a:extLst>
              <a:ext uri="{FF2B5EF4-FFF2-40B4-BE49-F238E27FC236}">
                <a16:creationId xmlns:a16="http://schemas.microsoft.com/office/drawing/2014/main" id="{6F08FB05-53FB-4C19-A35C-592C4DFDFF46}"/>
              </a:ext>
            </a:extLst>
          </p:cNvPr>
          <p:cNvSpPr>
            <a:spLocks noGrp="1"/>
          </p:cNvSpPr>
          <p:nvPr>
            <p:ph type="body" sz="quarter" idx="34" hasCustomPrompt="1"/>
          </p:nvPr>
        </p:nvSpPr>
        <p:spPr>
          <a:xfrm>
            <a:off x="4793628" y="5347709"/>
            <a:ext cx="2357652" cy="475147"/>
          </a:xfrm>
          <a:prstGeom prst="rect">
            <a:avLst/>
          </a:prstGeom>
        </p:spPr>
        <p:txBody>
          <a:bodyPr/>
          <a:lstStyle>
            <a:lvl1pPr marL="0" indent="0" algn="ctr">
              <a:lnSpc>
                <a:spcPct val="100000"/>
              </a:lnSpc>
              <a:spcBef>
                <a:spcPts val="0"/>
              </a:spcBef>
              <a:buNone/>
              <a:defRPr sz="1200" b="0" i="0" cap="none" spc="200" baseline="0"/>
            </a:lvl1pPr>
          </a:lstStyle>
          <a:p>
            <a:pPr lvl="0"/>
            <a:r>
              <a:rPr lang="en-US" dirty="0"/>
              <a:t>Click to title</a:t>
            </a:r>
          </a:p>
        </p:txBody>
      </p:sp>
      <p:sp>
        <p:nvSpPr>
          <p:cNvPr id="60" name="Picture Placeholder 9">
            <a:extLst>
              <a:ext uri="{FF2B5EF4-FFF2-40B4-BE49-F238E27FC236}">
                <a16:creationId xmlns:a16="http://schemas.microsoft.com/office/drawing/2014/main" id="{9589D7D2-07DF-415C-A139-E911869A1BCC}"/>
              </a:ext>
            </a:extLst>
          </p:cNvPr>
          <p:cNvSpPr>
            <a:spLocks noGrp="1"/>
          </p:cNvSpPr>
          <p:nvPr>
            <p:ph type="pic" sz="quarter" idx="35" hasCustomPrompt="1"/>
          </p:nvPr>
        </p:nvSpPr>
        <p:spPr>
          <a:xfrm>
            <a:off x="7431774" y="3250138"/>
            <a:ext cx="2357652" cy="1622425"/>
          </a:xfrm>
          <a:prstGeom prst="rect">
            <a:avLst/>
          </a:prstGeom>
        </p:spPr>
        <p:txBody>
          <a:bodyPr/>
          <a:lstStyle>
            <a:lvl1pPr marL="0" indent="0" algn="ctr">
              <a:buNone/>
              <a:defRPr/>
            </a:lvl1pPr>
          </a:lstStyle>
          <a:p>
            <a:r>
              <a:rPr lang="en-US" dirty="0"/>
              <a:t>Click to add photo</a:t>
            </a:r>
          </a:p>
        </p:txBody>
      </p:sp>
      <p:sp>
        <p:nvSpPr>
          <p:cNvPr id="61" name="Text Placeholder 17">
            <a:extLst>
              <a:ext uri="{FF2B5EF4-FFF2-40B4-BE49-F238E27FC236}">
                <a16:creationId xmlns:a16="http://schemas.microsoft.com/office/drawing/2014/main" id="{E622F2E3-2C07-4ABC-A803-40361BBB7386}"/>
              </a:ext>
            </a:extLst>
          </p:cNvPr>
          <p:cNvSpPr>
            <a:spLocks noGrp="1"/>
          </p:cNvSpPr>
          <p:nvPr>
            <p:ph type="body" sz="quarter" idx="36" hasCustomPrompt="1"/>
          </p:nvPr>
        </p:nvSpPr>
        <p:spPr>
          <a:xfrm>
            <a:off x="7431772" y="4872561"/>
            <a:ext cx="2357652" cy="475149"/>
          </a:xfrm>
          <a:prstGeom prst="rect">
            <a:avLst/>
          </a:prstGeom>
        </p:spPr>
        <p:txBody>
          <a:bodyPr anchor="b"/>
          <a:lstStyle>
            <a:lvl1pPr marL="0" indent="0" algn="ctr">
              <a:buNone/>
              <a:defRPr sz="1600" cap="all" spc="200" baseline="0">
                <a:solidFill>
                  <a:schemeClr val="accent4"/>
                </a:solidFill>
              </a:defRPr>
            </a:lvl1pPr>
          </a:lstStyle>
          <a:p>
            <a:pPr lvl="0"/>
            <a:r>
              <a:rPr lang="en-US" dirty="0"/>
              <a:t>Click to add name</a:t>
            </a:r>
          </a:p>
        </p:txBody>
      </p:sp>
      <p:sp>
        <p:nvSpPr>
          <p:cNvPr id="62" name="Text Placeholder 17">
            <a:extLst>
              <a:ext uri="{FF2B5EF4-FFF2-40B4-BE49-F238E27FC236}">
                <a16:creationId xmlns:a16="http://schemas.microsoft.com/office/drawing/2014/main" id="{B505FD93-2404-46B6-9EE0-9CABFC5233ED}"/>
              </a:ext>
            </a:extLst>
          </p:cNvPr>
          <p:cNvSpPr>
            <a:spLocks noGrp="1"/>
          </p:cNvSpPr>
          <p:nvPr>
            <p:ph type="body" sz="quarter" idx="37" hasCustomPrompt="1"/>
          </p:nvPr>
        </p:nvSpPr>
        <p:spPr>
          <a:xfrm>
            <a:off x="7431772" y="5347709"/>
            <a:ext cx="2357652" cy="475147"/>
          </a:xfrm>
          <a:prstGeom prst="rect">
            <a:avLst/>
          </a:prstGeom>
        </p:spPr>
        <p:txBody>
          <a:bodyPr/>
          <a:lstStyle>
            <a:lvl1pPr marL="0" indent="0" algn="ctr">
              <a:buNone/>
              <a:defRPr sz="1200" b="0" i="0" cap="none" spc="200" baseline="0"/>
            </a:lvl1pPr>
          </a:lstStyle>
          <a:p>
            <a:pPr lvl="0"/>
            <a:r>
              <a:rPr lang="en-US" dirty="0"/>
              <a:t>Click to title</a:t>
            </a:r>
          </a:p>
        </p:txBody>
      </p:sp>
      <p:sp>
        <p:nvSpPr>
          <p:cNvPr id="5" name="Date Placeholder 4">
            <a:extLst>
              <a:ext uri="{FF2B5EF4-FFF2-40B4-BE49-F238E27FC236}">
                <a16:creationId xmlns:a16="http://schemas.microsoft.com/office/drawing/2014/main" id="{5B91FF20-37AD-4448-896C-C37172D16263}"/>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376AF771-F500-4564-96BB-2AC1F13F9D3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254F218-0E34-408C-AB25-76184E9ACC54}"/>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780753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_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886F38-E337-4504-BF25-D65176023E6B}"/>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50116A5-69B8-43BF-B141-AC2A4B6CEB97}"/>
              </a:ext>
            </a:extLst>
          </p:cNvPr>
          <p:cNvSpPr>
            <a:spLocks noGrp="1"/>
          </p:cNvSpPr>
          <p:nvPr>
            <p:ph type="title" hasCustomPrompt="1"/>
          </p:nvPr>
        </p:nvSpPr>
        <p:spPr>
          <a:xfrm>
            <a:off x="336217" y="1207697"/>
            <a:ext cx="2970156" cy="1622912"/>
          </a:xfrm>
          <a:prstGeom prst="rect">
            <a:avLst/>
          </a:prstGeom>
        </p:spPr>
        <p:txBody>
          <a:bodyPr anchor="b"/>
          <a:lstStyle>
            <a:lvl1pPr algn="ctr">
              <a:defRPr sz="3200" cap="all" spc="200" baseline="0">
                <a:solidFill>
                  <a:schemeClr val="accent4"/>
                </a:solidFill>
              </a:defRPr>
            </a:lvl1pPr>
          </a:lstStyle>
          <a:p>
            <a:r>
              <a:rPr lang="en-US" dirty="0"/>
              <a:t>Click to add title</a:t>
            </a:r>
          </a:p>
        </p:txBody>
      </p:sp>
      <p:sp>
        <p:nvSpPr>
          <p:cNvPr id="10" name="Picture Placeholder 9">
            <a:extLst>
              <a:ext uri="{FF2B5EF4-FFF2-40B4-BE49-F238E27FC236}">
                <a16:creationId xmlns:a16="http://schemas.microsoft.com/office/drawing/2014/main" id="{6D283EBF-8FBA-4A7A-9DCE-23E0BF7F6AAC}"/>
              </a:ext>
            </a:extLst>
          </p:cNvPr>
          <p:cNvSpPr>
            <a:spLocks noGrp="1"/>
          </p:cNvSpPr>
          <p:nvPr>
            <p:ph type="pic" sz="quarter" idx="15" hasCustomPrompt="1"/>
          </p:nvPr>
        </p:nvSpPr>
        <p:spPr>
          <a:xfrm>
            <a:off x="3780553" y="1153717"/>
            <a:ext cx="1412050" cy="1147276"/>
          </a:xfrm>
          <a:prstGeom prst="rect">
            <a:avLst/>
          </a:prstGeom>
        </p:spPr>
        <p:txBody>
          <a:bodyPr/>
          <a:lstStyle>
            <a:lvl1pPr marL="0" indent="0" algn="ctr">
              <a:buNone/>
              <a:defRPr/>
            </a:lvl1pPr>
          </a:lstStyle>
          <a:p>
            <a:r>
              <a:rPr lang="en-US" dirty="0"/>
              <a:t>Click to add photo</a:t>
            </a:r>
          </a:p>
        </p:txBody>
      </p:sp>
      <p:sp>
        <p:nvSpPr>
          <p:cNvPr id="18" name="Text Placeholder 17">
            <a:extLst>
              <a:ext uri="{FF2B5EF4-FFF2-40B4-BE49-F238E27FC236}">
                <a16:creationId xmlns:a16="http://schemas.microsoft.com/office/drawing/2014/main" id="{48D76D02-A6E3-446F-B85B-CAD9ED06415D}"/>
              </a:ext>
            </a:extLst>
          </p:cNvPr>
          <p:cNvSpPr>
            <a:spLocks noGrp="1"/>
          </p:cNvSpPr>
          <p:nvPr>
            <p:ph type="body" sz="quarter" idx="21" hasCustomPrompt="1"/>
          </p:nvPr>
        </p:nvSpPr>
        <p:spPr>
          <a:xfrm>
            <a:off x="3451733" y="2299842"/>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19" name="Text Placeholder 17">
            <a:extLst>
              <a:ext uri="{FF2B5EF4-FFF2-40B4-BE49-F238E27FC236}">
                <a16:creationId xmlns:a16="http://schemas.microsoft.com/office/drawing/2014/main" id="{90954B1A-CAD7-4645-A1B3-1A5EFD54C975}"/>
              </a:ext>
            </a:extLst>
          </p:cNvPr>
          <p:cNvSpPr>
            <a:spLocks noGrp="1"/>
          </p:cNvSpPr>
          <p:nvPr>
            <p:ph type="body" sz="quarter" idx="22" hasCustomPrompt="1"/>
          </p:nvPr>
        </p:nvSpPr>
        <p:spPr>
          <a:xfrm>
            <a:off x="3451733" y="2774991"/>
            <a:ext cx="2069690" cy="672127"/>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28" name="Picture Placeholder 9">
            <a:extLst>
              <a:ext uri="{FF2B5EF4-FFF2-40B4-BE49-F238E27FC236}">
                <a16:creationId xmlns:a16="http://schemas.microsoft.com/office/drawing/2014/main" id="{D517EAC0-89E0-4247-B048-92F65C868A7E}"/>
              </a:ext>
            </a:extLst>
          </p:cNvPr>
          <p:cNvSpPr>
            <a:spLocks noGrp="1"/>
          </p:cNvSpPr>
          <p:nvPr>
            <p:ph type="pic" sz="quarter" idx="38" hasCustomPrompt="1"/>
          </p:nvPr>
        </p:nvSpPr>
        <p:spPr>
          <a:xfrm>
            <a:off x="5891925" y="1153717"/>
            <a:ext cx="1412050" cy="1147276"/>
          </a:xfrm>
          <a:prstGeom prst="rect">
            <a:avLst/>
          </a:prstGeom>
        </p:spPr>
        <p:txBody>
          <a:bodyPr/>
          <a:lstStyle>
            <a:lvl1pPr marL="0" indent="0" algn="ctr">
              <a:buNone/>
              <a:defRPr/>
            </a:lvl1pPr>
          </a:lstStyle>
          <a:p>
            <a:r>
              <a:rPr lang="en-US" dirty="0"/>
              <a:t>Click to add photo</a:t>
            </a:r>
          </a:p>
        </p:txBody>
      </p:sp>
      <p:sp>
        <p:nvSpPr>
          <p:cNvPr id="11" name="Text Placeholder 17">
            <a:extLst>
              <a:ext uri="{FF2B5EF4-FFF2-40B4-BE49-F238E27FC236}">
                <a16:creationId xmlns:a16="http://schemas.microsoft.com/office/drawing/2014/main" id="{7F5710E0-5399-4C8A-9D92-390195CB6F27}"/>
              </a:ext>
            </a:extLst>
          </p:cNvPr>
          <p:cNvSpPr>
            <a:spLocks noGrp="1"/>
          </p:cNvSpPr>
          <p:nvPr>
            <p:ph type="body" sz="quarter" idx="24" hasCustomPrompt="1"/>
          </p:nvPr>
        </p:nvSpPr>
        <p:spPr>
          <a:xfrm>
            <a:off x="5563105" y="2299842"/>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12" name="Text Placeholder 17">
            <a:extLst>
              <a:ext uri="{FF2B5EF4-FFF2-40B4-BE49-F238E27FC236}">
                <a16:creationId xmlns:a16="http://schemas.microsoft.com/office/drawing/2014/main" id="{019883F1-27DD-46A1-AD71-3AE14256007E}"/>
              </a:ext>
            </a:extLst>
          </p:cNvPr>
          <p:cNvSpPr>
            <a:spLocks noGrp="1"/>
          </p:cNvSpPr>
          <p:nvPr>
            <p:ph type="body" sz="quarter" idx="25" hasCustomPrompt="1"/>
          </p:nvPr>
        </p:nvSpPr>
        <p:spPr>
          <a:xfrm>
            <a:off x="5563105" y="2774991"/>
            <a:ext cx="2069690" cy="672127"/>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29" name="Picture Placeholder 9">
            <a:extLst>
              <a:ext uri="{FF2B5EF4-FFF2-40B4-BE49-F238E27FC236}">
                <a16:creationId xmlns:a16="http://schemas.microsoft.com/office/drawing/2014/main" id="{7847BEB8-AC95-445E-AFB4-34B7658BB992}"/>
              </a:ext>
            </a:extLst>
          </p:cNvPr>
          <p:cNvSpPr>
            <a:spLocks noGrp="1"/>
          </p:cNvSpPr>
          <p:nvPr>
            <p:ph type="pic" sz="quarter" idx="39" hasCustomPrompt="1"/>
          </p:nvPr>
        </p:nvSpPr>
        <p:spPr>
          <a:xfrm>
            <a:off x="8003297" y="1153717"/>
            <a:ext cx="1412049" cy="1147276"/>
          </a:xfrm>
          <a:prstGeom prst="rect">
            <a:avLst/>
          </a:prstGeom>
        </p:spPr>
        <p:txBody>
          <a:bodyPr/>
          <a:lstStyle>
            <a:lvl1pPr marL="0" indent="0" algn="ctr">
              <a:buNone/>
              <a:defRPr/>
            </a:lvl1pPr>
          </a:lstStyle>
          <a:p>
            <a:r>
              <a:rPr lang="en-US" dirty="0"/>
              <a:t>Click to add photo</a:t>
            </a:r>
          </a:p>
        </p:txBody>
      </p:sp>
      <p:sp>
        <p:nvSpPr>
          <p:cNvPr id="14" name="Text Placeholder 17">
            <a:extLst>
              <a:ext uri="{FF2B5EF4-FFF2-40B4-BE49-F238E27FC236}">
                <a16:creationId xmlns:a16="http://schemas.microsoft.com/office/drawing/2014/main" id="{82B5CAB5-1932-4DC0-BBBD-8ABA7C5D5DED}"/>
              </a:ext>
            </a:extLst>
          </p:cNvPr>
          <p:cNvSpPr>
            <a:spLocks noGrp="1"/>
          </p:cNvSpPr>
          <p:nvPr>
            <p:ph type="body" sz="quarter" idx="27" hasCustomPrompt="1"/>
          </p:nvPr>
        </p:nvSpPr>
        <p:spPr>
          <a:xfrm>
            <a:off x="7674476" y="2299842"/>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15" name="Text Placeholder 17">
            <a:extLst>
              <a:ext uri="{FF2B5EF4-FFF2-40B4-BE49-F238E27FC236}">
                <a16:creationId xmlns:a16="http://schemas.microsoft.com/office/drawing/2014/main" id="{E248F87C-2911-41CB-A4BD-6ECD4E13B8C6}"/>
              </a:ext>
            </a:extLst>
          </p:cNvPr>
          <p:cNvSpPr>
            <a:spLocks noGrp="1"/>
          </p:cNvSpPr>
          <p:nvPr>
            <p:ph type="body" sz="quarter" idx="28" hasCustomPrompt="1"/>
          </p:nvPr>
        </p:nvSpPr>
        <p:spPr>
          <a:xfrm>
            <a:off x="7674476" y="2774991"/>
            <a:ext cx="2069690" cy="672127"/>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37" name="Picture Placeholder 9">
            <a:extLst>
              <a:ext uri="{FF2B5EF4-FFF2-40B4-BE49-F238E27FC236}">
                <a16:creationId xmlns:a16="http://schemas.microsoft.com/office/drawing/2014/main" id="{7B6B3681-1E21-44DA-AADA-F5E638A87423}"/>
              </a:ext>
            </a:extLst>
          </p:cNvPr>
          <p:cNvSpPr>
            <a:spLocks noGrp="1"/>
          </p:cNvSpPr>
          <p:nvPr>
            <p:ph type="pic" sz="quarter" idx="47" hasCustomPrompt="1"/>
          </p:nvPr>
        </p:nvSpPr>
        <p:spPr>
          <a:xfrm>
            <a:off x="10114667" y="1153717"/>
            <a:ext cx="1412049" cy="1147276"/>
          </a:xfrm>
          <a:prstGeom prst="rect">
            <a:avLst/>
          </a:prstGeom>
        </p:spPr>
        <p:txBody>
          <a:bodyPr/>
          <a:lstStyle>
            <a:lvl1pPr marL="0" indent="0" algn="ctr">
              <a:buNone/>
              <a:defRPr/>
            </a:lvl1pPr>
          </a:lstStyle>
          <a:p>
            <a:r>
              <a:rPr lang="en-US" dirty="0"/>
              <a:t>Click to add photo</a:t>
            </a:r>
          </a:p>
        </p:txBody>
      </p:sp>
      <p:sp>
        <p:nvSpPr>
          <p:cNvPr id="33" name="Text Placeholder 17">
            <a:extLst>
              <a:ext uri="{FF2B5EF4-FFF2-40B4-BE49-F238E27FC236}">
                <a16:creationId xmlns:a16="http://schemas.microsoft.com/office/drawing/2014/main" id="{2D88AD4B-15C6-42C2-B9A5-BD645DA67D7E}"/>
              </a:ext>
            </a:extLst>
          </p:cNvPr>
          <p:cNvSpPr>
            <a:spLocks noGrp="1"/>
          </p:cNvSpPr>
          <p:nvPr>
            <p:ph type="body" sz="quarter" idx="43" hasCustomPrompt="1"/>
          </p:nvPr>
        </p:nvSpPr>
        <p:spPr>
          <a:xfrm>
            <a:off x="9785846" y="2299842"/>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34" name="Text Placeholder 17">
            <a:extLst>
              <a:ext uri="{FF2B5EF4-FFF2-40B4-BE49-F238E27FC236}">
                <a16:creationId xmlns:a16="http://schemas.microsoft.com/office/drawing/2014/main" id="{D79E337C-DD94-4BC6-9F28-69AC04CD2B3E}"/>
              </a:ext>
            </a:extLst>
          </p:cNvPr>
          <p:cNvSpPr>
            <a:spLocks noGrp="1"/>
          </p:cNvSpPr>
          <p:nvPr>
            <p:ph type="body" sz="quarter" idx="44" hasCustomPrompt="1"/>
          </p:nvPr>
        </p:nvSpPr>
        <p:spPr>
          <a:xfrm>
            <a:off x="9785846" y="2774991"/>
            <a:ext cx="2069690" cy="672127"/>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30" name="Picture Placeholder 9">
            <a:extLst>
              <a:ext uri="{FF2B5EF4-FFF2-40B4-BE49-F238E27FC236}">
                <a16:creationId xmlns:a16="http://schemas.microsoft.com/office/drawing/2014/main" id="{B50A84FF-F66B-4AB8-837C-E3025F19E9C0}"/>
              </a:ext>
            </a:extLst>
          </p:cNvPr>
          <p:cNvSpPr>
            <a:spLocks noGrp="1"/>
          </p:cNvSpPr>
          <p:nvPr>
            <p:ph type="pic" sz="quarter" idx="40" hasCustomPrompt="1"/>
          </p:nvPr>
        </p:nvSpPr>
        <p:spPr>
          <a:xfrm>
            <a:off x="3780553" y="3614936"/>
            <a:ext cx="1412050" cy="1147276"/>
          </a:xfrm>
          <a:prstGeom prst="rect">
            <a:avLst/>
          </a:prstGeom>
        </p:spPr>
        <p:txBody>
          <a:bodyPr/>
          <a:lstStyle>
            <a:lvl1pPr marL="0" indent="0" algn="ctr">
              <a:buNone/>
              <a:defRPr/>
            </a:lvl1pPr>
          </a:lstStyle>
          <a:p>
            <a:r>
              <a:rPr lang="en-US" dirty="0"/>
              <a:t>Click to add photo</a:t>
            </a:r>
          </a:p>
        </p:txBody>
      </p:sp>
      <p:sp>
        <p:nvSpPr>
          <p:cNvPr id="17" name="Text Placeholder 17">
            <a:extLst>
              <a:ext uri="{FF2B5EF4-FFF2-40B4-BE49-F238E27FC236}">
                <a16:creationId xmlns:a16="http://schemas.microsoft.com/office/drawing/2014/main" id="{540D9937-87C5-40B3-86E6-F1CBFCA40CA0}"/>
              </a:ext>
            </a:extLst>
          </p:cNvPr>
          <p:cNvSpPr>
            <a:spLocks noGrp="1"/>
          </p:cNvSpPr>
          <p:nvPr>
            <p:ph type="body" sz="quarter" idx="30" hasCustomPrompt="1"/>
          </p:nvPr>
        </p:nvSpPr>
        <p:spPr>
          <a:xfrm>
            <a:off x="3451733" y="4767397"/>
            <a:ext cx="2069691" cy="476403"/>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20" name="Text Placeholder 17">
            <a:extLst>
              <a:ext uri="{FF2B5EF4-FFF2-40B4-BE49-F238E27FC236}">
                <a16:creationId xmlns:a16="http://schemas.microsoft.com/office/drawing/2014/main" id="{C81570DE-3568-4F16-9DF8-269B29DDE60E}"/>
              </a:ext>
            </a:extLst>
          </p:cNvPr>
          <p:cNvSpPr>
            <a:spLocks noGrp="1"/>
          </p:cNvSpPr>
          <p:nvPr>
            <p:ph type="body" sz="quarter" idx="31" hasCustomPrompt="1"/>
          </p:nvPr>
        </p:nvSpPr>
        <p:spPr>
          <a:xfrm>
            <a:off x="3451733" y="5242840"/>
            <a:ext cx="2069691" cy="697196"/>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31" name="Picture Placeholder 9">
            <a:extLst>
              <a:ext uri="{FF2B5EF4-FFF2-40B4-BE49-F238E27FC236}">
                <a16:creationId xmlns:a16="http://schemas.microsoft.com/office/drawing/2014/main" id="{41C26642-ECFF-4F11-B242-BBBA5D672DA0}"/>
              </a:ext>
            </a:extLst>
          </p:cNvPr>
          <p:cNvSpPr>
            <a:spLocks noGrp="1"/>
          </p:cNvSpPr>
          <p:nvPr>
            <p:ph type="pic" sz="quarter" idx="41" hasCustomPrompt="1"/>
          </p:nvPr>
        </p:nvSpPr>
        <p:spPr>
          <a:xfrm>
            <a:off x="5891925" y="3614936"/>
            <a:ext cx="1412050" cy="1147276"/>
          </a:xfrm>
          <a:prstGeom prst="rect">
            <a:avLst/>
          </a:prstGeom>
        </p:spPr>
        <p:txBody>
          <a:bodyPr/>
          <a:lstStyle>
            <a:lvl1pPr marL="0" indent="0" algn="ctr">
              <a:buNone/>
              <a:defRPr/>
            </a:lvl1pPr>
          </a:lstStyle>
          <a:p>
            <a:r>
              <a:rPr lang="en-US" dirty="0"/>
              <a:t>Click to add photo</a:t>
            </a:r>
          </a:p>
        </p:txBody>
      </p:sp>
      <p:sp>
        <p:nvSpPr>
          <p:cNvPr id="22" name="Text Placeholder 17">
            <a:extLst>
              <a:ext uri="{FF2B5EF4-FFF2-40B4-BE49-F238E27FC236}">
                <a16:creationId xmlns:a16="http://schemas.microsoft.com/office/drawing/2014/main" id="{5E4E35F3-EC7A-489D-985F-0CA9F0402B0D}"/>
              </a:ext>
            </a:extLst>
          </p:cNvPr>
          <p:cNvSpPr>
            <a:spLocks noGrp="1"/>
          </p:cNvSpPr>
          <p:nvPr>
            <p:ph type="body" sz="quarter" idx="33" hasCustomPrompt="1"/>
          </p:nvPr>
        </p:nvSpPr>
        <p:spPr>
          <a:xfrm>
            <a:off x="5563105" y="4768651"/>
            <a:ext cx="2069691"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23" name="Text Placeholder 17">
            <a:extLst>
              <a:ext uri="{FF2B5EF4-FFF2-40B4-BE49-F238E27FC236}">
                <a16:creationId xmlns:a16="http://schemas.microsoft.com/office/drawing/2014/main" id="{55AFBE6C-8E28-48EC-8798-5E463B8E47ED}"/>
              </a:ext>
            </a:extLst>
          </p:cNvPr>
          <p:cNvSpPr>
            <a:spLocks noGrp="1"/>
          </p:cNvSpPr>
          <p:nvPr>
            <p:ph type="body" sz="quarter" idx="34" hasCustomPrompt="1"/>
          </p:nvPr>
        </p:nvSpPr>
        <p:spPr>
          <a:xfrm>
            <a:off x="5563105" y="5243800"/>
            <a:ext cx="2069691" cy="695361"/>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32" name="Picture Placeholder 9">
            <a:extLst>
              <a:ext uri="{FF2B5EF4-FFF2-40B4-BE49-F238E27FC236}">
                <a16:creationId xmlns:a16="http://schemas.microsoft.com/office/drawing/2014/main" id="{BCC40003-8966-4A03-9C79-EB95966FFE0C}"/>
              </a:ext>
            </a:extLst>
          </p:cNvPr>
          <p:cNvSpPr>
            <a:spLocks noGrp="1"/>
          </p:cNvSpPr>
          <p:nvPr>
            <p:ph type="pic" sz="quarter" idx="42" hasCustomPrompt="1"/>
          </p:nvPr>
        </p:nvSpPr>
        <p:spPr>
          <a:xfrm>
            <a:off x="8003297" y="3614936"/>
            <a:ext cx="1412049" cy="1147276"/>
          </a:xfrm>
          <a:prstGeom prst="rect">
            <a:avLst/>
          </a:prstGeom>
        </p:spPr>
        <p:txBody>
          <a:bodyPr/>
          <a:lstStyle>
            <a:lvl1pPr marL="0" indent="0" algn="ctr">
              <a:buNone/>
              <a:defRPr/>
            </a:lvl1pPr>
          </a:lstStyle>
          <a:p>
            <a:r>
              <a:rPr lang="en-US" dirty="0"/>
              <a:t>Click to add photo</a:t>
            </a:r>
          </a:p>
        </p:txBody>
      </p:sp>
      <p:sp>
        <p:nvSpPr>
          <p:cNvPr id="25" name="Text Placeholder 17">
            <a:extLst>
              <a:ext uri="{FF2B5EF4-FFF2-40B4-BE49-F238E27FC236}">
                <a16:creationId xmlns:a16="http://schemas.microsoft.com/office/drawing/2014/main" id="{023FE51B-CC62-42E7-BCF7-123DB0B9244A}"/>
              </a:ext>
            </a:extLst>
          </p:cNvPr>
          <p:cNvSpPr>
            <a:spLocks noGrp="1"/>
          </p:cNvSpPr>
          <p:nvPr>
            <p:ph type="body" sz="quarter" idx="36" hasCustomPrompt="1"/>
          </p:nvPr>
        </p:nvSpPr>
        <p:spPr>
          <a:xfrm>
            <a:off x="7674476" y="4768651"/>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26" name="Text Placeholder 17">
            <a:extLst>
              <a:ext uri="{FF2B5EF4-FFF2-40B4-BE49-F238E27FC236}">
                <a16:creationId xmlns:a16="http://schemas.microsoft.com/office/drawing/2014/main" id="{3CA6C07A-2E37-4897-AF99-5152B241E380}"/>
              </a:ext>
            </a:extLst>
          </p:cNvPr>
          <p:cNvSpPr>
            <a:spLocks noGrp="1"/>
          </p:cNvSpPr>
          <p:nvPr>
            <p:ph type="body" sz="quarter" idx="37" hasCustomPrompt="1"/>
          </p:nvPr>
        </p:nvSpPr>
        <p:spPr>
          <a:xfrm>
            <a:off x="7674476" y="5243800"/>
            <a:ext cx="2069690" cy="695361"/>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38" name="Picture Placeholder 9">
            <a:extLst>
              <a:ext uri="{FF2B5EF4-FFF2-40B4-BE49-F238E27FC236}">
                <a16:creationId xmlns:a16="http://schemas.microsoft.com/office/drawing/2014/main" id="{026B0125-C5D1-4397-BA37-9D1FCB7DA71E}"/>
              </a:ext>
            </a:extLst>
          </p:cNvPr>
          <p:cNvSpPr>
            <a:spLocks noGrp="1"/>
          </p:cNvSpPr>
          <p:nvPr>
            <p:ph type="pic" sz="quarter" idx="48" hasCustomPrompt="1"/>
          </p:nvPr>
        </p:nvSpPr>
        <p:spPr>
          <a:xfrm>
            <a:off x="10114667" y="3614936"/>
            <a:ext cx="1412049" cy="1147276"/>
          </a:xfrm>
          <a:prstGeom prst="rect">
            <a:avLst/>
          </a:prstGeom>
        </p:spPr>
        <p:txBody>
          <a:bodyPr/>
          <a:lstStyle>
            <a:lvl1pPr marL="0" indent="0" algn="ctr">
              <a:buNone/>
              <a:defRPr/>
            </a:lvl1pPr>
          </a:lstStyle>
          <a:p>
            <a:r>
              <a:rPr lang="en-US" dirty="0"/>
              <a:t>Click to add photo</a:t>
            </a:r>
          </a:p>
        </p:txBody>
      </p:sp>
      <p:sp>
        <p:nvSpPr>
          <p:cNvPr id="35" name="Text Placeholder 17">
            <a:extLst>
              <a:ext uri="{FF2B5EF4-FFF2-40B4-BE49-F238E27FC236}">
                <a16:creationId xmlns:a16="http://schemas.microsoft.com/office/drawing/2014/main" id="{A57BE95A-45E1-4F78-9162-0D9005657D71}"/>
              </a:ext>
            </a:extLst>
          </p:cNvPr>
          <p:cNvSpPr>
            <a:spLocks noGrp="1"/>
          </p:cNvSpPr>
          <p:nvPr>
            <p:ph type="body" sz="quarter" idx="45" hasCustomPrompt="1"/>
          </p:nvPr>
        </p:nvSpPr>
        <p:spPr>
          <a:xfrm>
            <a:off x="9785846" y="4768651"/>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36" name="Text Placeholder 17">
            <a:extLst>
              <a:ext uri="{FF2B5EF4-FFF2-40B4-BE49-F238E27FC236}">
                <a16:creationId xmlns:a16="http://schemas.microsoft.com/office/drawing/2014/main" id="{EF2F2B86-E2A2-406A-9EED-2FBD66017988}"/>
              </a:ext>
            </a:extLst>
          </p:cNvPr>
          <p:cNvSpPr>
            <a:spLocks noGrp="1"/>
          </p:cNvSpPr>
          <p:nvPr>
            <p:ph type="body" sz="quarter" idx="46" hasCustomPrompt="1"/>
          </p:nvPr>
        </p:nvSpPr>
        <p:spPr>
          <a:xfrm>
            <a:off x="9785846" y="5243800"/>
            <a:ext cx="2069690" cy="695361"/>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5" name="Date Placeholder 4">
            <a:extLst>
              <a:ext uri="{FF2B5EF4-FFF2-40B4-BE49-F238E27FC236}">
                <a16:creationId xmlns:a16="http://schemas.microsoft.com/office/drawing/2014/main" id="{5B91FF20-37AD-4448-896C-C37172D16263}"/>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376AF771-F500-4564-96BB-2AC1F13F9D3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254F218-0E34-408C-AB25-76184E9ACC54}"/>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677729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3FB4E19-B10C-43FA-AB4B-5D0396BD64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50" baseline="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3E5C552B-0CAD-4920-B258-233A9F86DF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5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E983FFB-15A3-4B11-A130-4565577A3F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50" baseline="0">
                <a:solidFill>
                  <a:schemeClr val="tx1">
                    <a:tint val="75000"/>
                  </a:schemeClr>
                </a:solidFill>
              </a:defRPr>
            </a:lvl1pPr>
          </a:lstStyle>
          <a:p>
            <a:fld id="{F91729D4-A164-47A3-830D-E792BCE699E4}" type="slidenum">
              <a:rPr lang="en-US" smtClean="0"/>
              <a:pPr/>
              <a:t>‹#›</a:t>
            </a:fld>
            <a:endParaRPr lang="en-US" dirty="0"/>
          </a:p>
        </p:txBody>
      </p:sp>
    </p:spTree>
    <p:extLst>
      <p:ext uri="{BB962C8B-B14F-4D97-AF65-F5344CB8AC3E}">
        <p14:creationId xmlns:p14="http://schemas.microsoft.com/office/powerpoint/2010/main" val="35871090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2" r:id="rId7"/>
    <p:sldLayoutId id="2147483663" r:id="rId8"/>
    <p:sldLayoutId id="2147483656" r:id="rId9"/>
    <p:sldLayoutId id="2147483657" r:id="rId10"/>
    <p:sldLayoutId id="2147483664" r:id="rId11"/>
    <p:sldLayoutId id="2147483658" r:id="rId12"/>
    <p:sldLayoutId id="2147483659" r:id="rId13"/>
    <p:sldLayoutId id="2147483660" r:id="rId14"/>
    <p:sldLayoutId id="2147483661" r:id="rId15"/>
    <p:sldLayoutId id="2147483665"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photos.app.goo.gl/v25wXkqU4tXkBm42A" TargetMode="External"/><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B638778-4EFB-5405-DB42-E7808926AD10}"/>
              </a:ext>
            </a:extLst>
          </p:cNvPr>
          <p:cNvSpPr/>
          <p:nvPr/>
        </p:nvSpPr>
        <p:spPr>
          <a:xfrm>
            <a:off x="355600" y="330200"/>
            <a:ext cx="11480800" cy="61976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dirty="0">
              <a:ln w="0"/>
              <a:solidFill>
                <a:schemeClr val="tx1"/>
              </a:solidFill>
              <a:effectLst>
                <a:outerShdw blurRad="38100" dist="19050" dir="2700000" algn="tl" rotWithShape="0">
                  <a:schemeClr val="dk1">
                    <a:alpha val="40000"/>
                  </a:schemeClr>
                </a:outerShdw>
              </a:effectLst>
            </a:endParaRPr>
          </a:p>
        </p:txBody>
      </p:sp>
      <p:pic>
        <p:nvPicPr>
          <p:cNvPr id="1026" name="Picture 2">
            <a:extLst>
              <a:ext uri="{FF2B5EF4-FFF2-40B4-BE49-F238E27FC236}">
                <a16:creationId xmlns:a16="http://schemas.microsoft.com/office/drawing/2014/main" id="{6133B6E6-0343-23FE-37CF-1E31EFB3710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7500"/>
          <a:stretch/>
        </p:blipFill>
        <p:spPr bwMode="auto">
          <a:xfrm>
            <a:off x="740568" y="507517"/>
            <a:ext cx="863600" cy="114247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956B1D6-4813-8D0F-BF26-C843D089E223}"/>
              </a:ext>
            </a:extLst>
          </p:cNvPr>
          <p:cNvSpPr txBox="1"/>
          <p:nvPr/>
        </p:nvSpPr>
        <p:spPr>
          <a:xfrm>
            <a:off x="1724466" y="562268"/>
            <a:ext cx="9938426" cy="543675"/>
          </a:xfrm>
          <a:prstGeom prst="rect">
            <a:avLst/>
          </a:prstGeom>
          <a:noFill/>
        </p:spPr>
        <p:txBody>
          <a:bodyPr wrap="none" rtlCol="0">
            <a:spAutoFit/>
          </a:bodyPr>
          <a:lstStyle/>
          <a:p>
            <a:r>
              <a:rPr lang="en-US" sz="2933" b="1" dirty="0">
                <a:latin typeface="Times New Roman" panose="02020603050405020304" pitchFamily="18" charset="0"/>
                <a:cs typeface="Times New Roman" panose="02020603050405020304" pitchFamily="18" charset="0"/>
              </a:rPr>
              <a:t>MAHATMA GANDHI INSTITUTE OF TECHNOLOGY(A)</a:t>
            </a:r>
          </a:p>
        </p:txBody>
      </p:sp>
      <p:sp>
        <p:nvSpPr>
          <p:cNvPr id="8" name="TextBox 7">
            <a:extLst>
              <a:ext uri="{FF2B5EF4-FFF2-40B4-BE49-F238E27FC236}">
                <a16:creationId xmlns:a16="http://schemas.microsoft.com/office/drawing/2014/main" id="{E74CBEC2-DB1C-4076-666B-1B57F1B5B105}"/>
              </a:ext>
            </a:extLst>
          </p:cNvPr>
          <p:cNvSpPr txBox="1"/>
          <p:nvPr/>
        </p:nvSpPr>
        <p:spPr>
          <a:xfrm>
            <a:off x="2548537" y="1100628"/>
            <a:ext cx="8286564" cy="502766"/>
          </a:xfrm>
          <a:prstGeom prst="rect">
            <a:avLst/>
          </a:prstGeom>
          <a:noFill/>
        </p:spPr>
        <p:txBody>
          <a:bodyPr wrap="none" rtlCol="0">
            <a:spAutoFit/>
          </a:bodyPr>
          <a:lstStyle/>
          <a:p>
            <a:r>
              <a:rPr lang="en-US" sz="2667" b="1" dirty="0">
                <a:latin typeface="Times New Roman" panose="02020603050405020304" pitchFamily="18" charset="0"/>
                <a:cs typeface="Times New Roman" panose="02020603050405020304" pitchFamily="18" charset="0"/>
              </a:rPr>
              <a:t>DEPARTMENT OF INFORMATION TECHNOLOGY</a:t>
            </a:r>
          </a:p>
        </p:txBody>
      </p:sp>
      <p:sp>
        <p:nvSpPr>
          <p:cNvPr id="9" name="TextBox 8">
            <a:extLst>
              <a:ext uri="{FF2B5EF4-FFF2-40B4-BE49-F238E27FC236}">
                <a16:creationId xmlns:a16="http://schemas.microsoft.com/office/drawing/2014/main" id="{3F66DA51-7C49-FFF7-47DE-91B3BB201FA7}"/>
              </a:ext>
            </a:extLst>
          </p:cNvPr>
          <p:cNvSpPr txBox="1"/>
          <p:nvPr/>
        </p:nvSpPr>
        <p:spPr>
          <a:xfrm>
            <a:off x="2268062" y="1853120"/>
            <a:ext cx="7655878" cy="3145541"/>
          </a:xfrm>
          <a:prstGeom prst="rect">
            <a:avLst/>
          </a:prstGeom>
          <a:noFill/>
        </p:spPr>
        <p:txBody>
          <a:bodyPr wrap="none" rtlCol="0">
            <a:spAutoFit/>
          </a:bodyPr>
          <a:lstStyle/>
          <a:p>
            <a:pPr algn="ctr"/>
            <a:r>
              <a:rPr lang="en-US" sz="2933" b="1" dirty="0">
                <a:latin typeface="Times New Roman" panose="02020603050405020304" pitchFamily="18" charset="0"/>
                <a:cs typeface="Times New Roman" panose="02020603050405020304" pitchFamily="18" charset="0"/>
              </a:rPr>
              <a:t>An Industry Oriented Mini Project(</a:t>
            </a:r>
            <a:r>
              <a:rPr lang="en-US" sz="3200" b="1" dirty="0">
                <a:latin typeface="Times New Roman" panose="02020603050405020304" pitchFamily="18" charset="0"/>
                <a:cs typeface="Times New Roman" panose="02020603050405020304" pitchFamily="18" charset="0"/>
              </a:rPr>
              <a:t>IT653PC</a:t>
            </a:r>
            <a:r>
              <a:rPr lang="en-US" sz="2933" b="1" dirty="0">
                <a:latin typeface="Times New Roman" panose="02020603050405020304" pitchFamily="18" charset="0"/>
                <a:cs typeface="Times New Roman" panose="02020603050405020304" pitchFamily="18" charset="0"/>
              </a:rPr>
              <a:t>)</a:t>
            </a:r>
          </a:p>
          <a:p>
            <a:pPr algn="ctr"/>
            <a:r>
              <a:rPr lang="en-US" sz="2400" b="1" dirty="0">
                <a:latin typeface="Times New Roman" panose="02020603050405020304" pitchFamily="18" charset="0"/>
                <a:cs typeface="Times New Roman" panose="02020603050405020304" pitchFamily="18" charset="0"/>
              </a:rPr>
              <a:t>on</a:t>
            </a:r>
          </a:p>
          <a:p>
            <a:pPr algn="ctr"/>
            <a:r>
              <a:rPr lang="en-US" sz="3200" b="1" dirty="0">
                <a:latin typeface="Times New Roman" panose="02020603050405020304" pitchFamily="18" charset="0"/>
                <a:cs typeface="Times New Roman" panose="02020603050405020304" pitchFamily="18" charset="0"/>
              </a:rPr>
              <a:t>Smart Mechanic Finder</a:t>
            </a:r>
          </a:p>
          <a:p>
            <a:pPr algn="ctr"/>
            <a:r>
              <a:rPr lang="en-US" sz="2400" b="1" dirty="0">
                <a:latin typeface="Times New Roman" panose="02020603050405020304" pitchFamily="18" charset="0"/>
                <a:cs typeface="Times New Roman" panose="02020603050405020304" pitchFamily="18" charset="0"/>
              </a:rPr>
              <a:t>by</a:t>
            </a:r>
          </a:p>
          <a:p>
            <a:pPr algn="ctr">
              <a:lnSpc>
                <a:spcPct val="150000"/>
              </a:lnSpc>
            </a:pPr>
            <a:r>
              <a:rPr lang="en-US" sz="2000" b="1" dirty="0" err="1">
                <a:latin typeface="Times New Roman" panose="02020603050405020304" pitchFamily="18" charset="0"/>
                <a:cs typeface="Times New Roman" panose="02020603050405020304" pitchFamily="18" charset="0"/>
              </a:rPr>
              <a:t>Thalla</a:t>
            </a:r>
            <a:r>
              <a:rPr lang="en-US" sz="2000" b="1" dirty="0">
                <a:latin typeface="Times New Roman" panose="02020603050405020304" pitchFamily="18" charset="0"/>
                <a:cs typeface="Times New Roman" panose="02020603050405020304" pitchFamily="18" charset="0"/>
              </a:rPr>
              <a:t> Akshaya – 22261A1258</a:t>
            </a:r>
          </a:p>
          <a:p>
            <a:pPr algn="ctr">
              <a:lnSpc>
                <a:spcPct val="150000"/>
              </a:lnSpc>
            </a:pPr>
            <a:r>
              <a:rPr lang="en-US" sz="2000" b="1" dirty="0" err="1">
                <a:latin typeface="Times New Roman" panose="02020603050405020304" pitchFamily="18" charset="0"/>
                <a:cs typeface="Times New Roman" panose="02020603050405020304" pitchFamily="18" charset="0"/>
              </a:rPr>
              <a:t>Aeddu</a:t>
            </a:r>
            <a:r>
              <a:rPr lang="en-US" sz="2000" b="1" dirty="0">
                <a:latin typeface="Times New Roman" panose="02020603050405020304" pitchFamily="18" charset="0"/>
                <a:cs typeface="Times New Roman" panose="02020603050405020304" pitchFamily="18" charset="0"/>
              </a:rPr>
              <a:t> Pavan – 23265A1201</a:t>
            </a:r>
          </a:p>
          <a:p>
            <a:pPr algn="ctr">
              <a:lnSpc>
                <a:spcPct val="150000"/>
              </a:lnSpc>
            </a:pPr>
            <a:r>
              <a:rPr lang="en-US" sz="2000" b="1" dirty="0">
                <a:latin typeface="Times New Roman" panose="02020603050405020304" pitchFamily="18" charset="0"/>
                <a:cs typeface="Times New Roman" panose="02020603050405020304" pitchFamily="18" charset="0"/>
              </a:rPr>
              <a:t>Batch ID : IT-25-07</a:t>
            </a:r>
          </a:p>
        </p:txBody>
      </p:sp>
      <p:sp>
        <p:nvSpPr>
          <p:cNvPr id="11" name="TextBox 5">
            <a:extLst>
              <a:ext uri="{FF2B5EF4-FFF2-40B4-BE49-F238E27FC236}">
                <a16:creationId xmlns:a16="http://schemas.microsoft.com/office/drawing/2014/main" id="{D674279E-281B-ECA8-2799-89FC5EFB6FD6}"/>
              </a:ext>
            </a:extLst>
          </p:cNvPr>
          <p:cNvSpPr txBox="1"/>
          <p:nvPr/>
        </p:nvSpPr>
        <p:spPr>
          <a:xfrm>
            <a:off x="682818" y="5324538"/>
            <a:ext cx="2467701" cy="898772"/>
          </a:xfrm>
          <a:prstGeom prst="rect">
            <a:avLst/>
          </a:prstGeom>
        </p:spPr>
        <p:txBody>
          <a:bodyPr lIns="0" tIns="0" rIns="0" bIns="0" rtlCol="0" anchor="t">
            <a:spAutoFit/>
          </a:bodyPr>
          <a:lstStyle/>
          <a:p>
            <a:pPr algn="ctr">
              <a:lnSpc>
                <a:spcPts val="2440"/>
              </a:lnSpc>
            </a:pPr>
            <a:r>
              <a:rPr lang="en-US" sz="1743" dirty="0">
                <a:latin typeface="Times New Roman"/>
                <a:ea typeface="Times New Roman"/>
                <a:cs typeface="Times New Roman"/>
                <a:sym typeface="Times New Roman"/>
              </a:rPr>
              <a:t>Dr. N. Sree Divya</a:t>
            </a:r>
          </a:p>
          <a:p>
            <a:pPr algn="ctr">
              <a:lnSpc>
                <a:spcPts val="2440"/>
              </a:lnSpc>
            </a:pPr>
            <a:r>
              <a:rPr lang="en-US" sz="1743" dirty="0">
                <a:latin typeface="Times New Roman"/>
                <a:ea typeface="Times New Roman"/>
                <a:cs typeface="Times New Roman"/>
                <a:sym typeface="Times New Roman"/>
              </a:rPr>
              <a:t>Assistant Professor</a:t>
            </a:r>
          </a:p>
          <a:p>
            <a:pPr algn="ctr">
              <a:lnSpc>
                <a:spcPts val="2440"/>
              </a:lnSpc>
              <a:spcBef>
                <a:spcPct val="0"/>
              </a:spcBef>
            </a:pPr>
            <a:r>
              <a:rPr lang="en-US" sz="1743" dirty="0">
                <a:latin typeface="Times New Roman"/>
                <a:ea typeface="Times New Roman"/>
                <a:cs typeface="Times New Roman"/>
                <a:sym typeface="Times New Roman"/>
              </a:rPr>
              <a:t>IT department</a:t>
            </a:r>
          </a:p>
        </p:txBody>
      </p:sp>
      <p:sp>
        <p:nvSpPr>
          <p:cNvPr id="12" name="TextBox 6">
            <a:extLst>
              <a:ext uri="{FF2B5EF4-FFF2-40B4-BE49-F238E27FC236}">
                <a16:creationId xmlns:a16="http://schemas.microsoft.com/office/drawing/2014/main" id="{2F150927-D649-AACA-756D-779B306E2E4F}"/>
              </a:ext>
            </a:extLst>
          </p:cNvPr>
          <p:cNvSpPr txBox="1"/>
          <p:nvPr/>
        </p:nvSpPr>
        <p:spPr>
          <a:xfrm>
            <a:off x="965200" y="4947710"/>
            <a:ext cx="1902938" cy="289823"/>
          </a:xfrm>
          <a:prstGeom prst="rect">
            <a:avLst/>
          </a:prstGeom>
        </p:spPr>
        <p:txBody>
          <a:bodyPr lIns="0" tIns="0" rIns="0" bIns="0" rtlCol="0" anchor="t">
            <a:spAutoFit/>
          </a:bodyPr>
          <a:lstStyle/>
          <a:p>
            <a:pPr algn="ctr">
              <a:lnSpc>
                <a:spcPts val="2440"/>
              </a:lnSpc>
              <a:spcBef>
                <a:spcPct val="0"/>
              </a:spcBef>
            </a:pPr>
            <a:r>
              <a:rPr lang="en-US" sz="1743" b="1" dirty="0">
                <a:latin typeface="Times New Roman Bold"/>
                <a:ea typeface="Times New Roman Bold"/>
                <a:cs typeface="Times New Roman Bold"/>
                <a:sym typeface="Times New Roman Bold"/>
              </a:rPr>
              <a:t>Internal Supervisor</a:t>
            </a:r>
          </a:p>
        </p:txBody>
      </p:sp>
      <p:sp>
        <p:nvSpPr>
          <p:cNvPr id="13" name="TextBox 5">
            <a:extLst>
              <a:ext uri="{FF2B5EF4-FFF2-40B4-BE49-F238E27FC236}">
                <a16:creationId xmlns:a16="http://schemas.microsoft.com/office/drawing/2014/main" id="{BDA3C14B-03C0-36A9-A5F4-7EBB73E035B7}"/>
              </a:ext>
            </a:extLst>
          </p:cNvPr>
          <p:cNvSpPr txBox="1"/>
          <p:nvPr/>
        </p:nvSpPr>
        <p:spPr>
          <a:xfrm>
            <a:off x="9041481" y="5308134"/>
            <a:ext cx="2467701" cy="898772"/>
          </a:xfrm>
          <a:prstGeom prst="rect">
            <a:avLst/>
          </a:prstGeom>
        </p:spPr>
        <p:txBody>
          <a:bodyPr lIns="0" tIns="0" rIns="0" bIns="0" rtlCol="0" anchor="t">
            <a:spAutoFit/>
          </a:bodyPr>
          <a:lstStyle/>
          <a:p>
            <a:pPr algn="ctr">
              <a:lnSpc>
                <a:spcPts val="2440"/>
              </a:lnSpc>
            </a:pPr>
            <a:r>
              <a:rPr lang="en-US" sz="1743" dirty="0">
                <a:latin typeface="Times New Roman"/>
                <a:ea typeface="Times New Roman"/>
                <a:cs typeface="Times New Roman"/>
                <a:sym typeface="Times New Roman"/>
              </a:rPr>
              <a:t>Mrs. U. Chaitanya</a:t>
            </a:r>
          </a:p>
          <a:p>
            <a:pPr algn="ctr">
              <a:lnSpc>
                <a:spcPts val="2440"/>
              </a:lnSpc>
            </a:pPr>
            <a:r>
              <a:rPr lang="en-US" sz="1743" dirty="0">
                <a:latin typeface="Times New Roman"/>
                <a:ea typeface="Times New Roman"/>
                <a:cs typeface="Times New Roman"/>
                <a:sym typeface="Times New Roman"/>
              </a:rPr>
              <a:t>Assistant Professor</a:t>
            </a:r>
          </a:p>
          <a:p>
            <a:pPr algn="ctr">
              <a:lnSpc>
                <a:spcPts val="2440"/>
              </a:lnSpc>
              <a:spcBef>
                <a:spcPct val="0"/>
              </a:spcBef>
            </a:pPr>
            <a:r>
              <a:rPr lang="en-US" sz="1743" dirty="0">
                <a:latin typeface="Times New Roman"/>
                <a:ea typeface="Times New Roman"/>
                <a:cs typeface="Times New Roman"/>
                <a:sym typeface="Times New Roman"/>
              </a:rPr>
              <a:t>IT department</a:t>
            </a:r>
          </a:p>
        </p:txBody>
      </p:sp>
      <p:sp>
        <p:nvSpPr>
          <p:cNvPr id="14" name="TextBox 6">
            <a:extLst>
              <a:ext uri="{FF2B5EF4-FFF2-40B4-BE49-F238E27FC236}">
                <a16:creationId xmlns:a16="http://schemas.microsoft.com/office/drawing/2014/main" id="{C96EDD12-A52E-A266-9249-1A379A0A2E7A}"/>
              </a:ext>
            </a:extLst>
          </p:cNvPr>
          <p:cNvSpPr txBox="1"/>
          <p:nvPr/>
        </p:nvSpPr>
        <p:spPr>
          <a:xfrm>
            <a:off x="9323863" y="4931306"/>
            <a:ext cx="1902938" cy="289823"/>
          </a:xfrm>
          <a:prstGeom prst="rect">
            <a:avLst/>
          </a:prstGeom>
        </p:spPr>
        <p:txBody>
          <a:bodyPr lIns="0" tIns="0" rIns="0" bIns="0" rtlCol="0" anchor="t">
            <a:spAutoFit/>
          </a:bodyPr>
          <a:lstStyle/>
          <a:p>
            <a:pPr algn="ctr">
              <a:lnSpc>
                <a:spcPts val="2440"/>
              </a:lnSpc>
              <a:spcBef>
                <a:spcPct val="0"/>
              </a:spcBef>
            </a:pPr>
            <a:r>
              <a:rPr lang="en-US" sz="1743" b="1" dirty="0">
                <a:latin typeface="Times New Roman Bold"/>
                <a:ea typeface="Times New Roman Bold"/>
                <a:cs typeface="Times New Roman Bold"/>
                <a:sym typeface="Times New Roman Bold"/>
              </a:rPr>
              <a:t>IOMP Coordinator</a:t>
            </a:r>
          </a:p>
        </p:txBody>
      </p:sp>
    </p:spTree>
    <p:extLst>
      <p:ext uri="{BB962C8B-B14F-4D97-AF65-F5344CB8AC3E}">
        <p14:creationId xmlns:p14="http://schemas.microsoft.com/office/powerpoint/2010/main" val="3825658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2FF04-8E1B-01FE-419E-2B188CBDCF70}"/>
              </a:ext>
            </a:extLst>
          </p:cNvPr>
          <p:cNvSpPr>
            <a:spLocks noGrp="1"/>
          </p:cNvSpPr>
          <p:nvPr>
            <p:ph type="title"/>
          </p:nvPr>
        </p:nvSpPr>
        <p:spPr>
          <a:xfrm>
            <a:off x="673964" y="1006475"/>
            <a:ext cx="6977847" cy="625876"/>
          </a:xfrm>
        </p:spPr>
        <p:txBody>
          <a:bodyPr/>
          <a:lstStyle/>
          <a:p>
            <a:r>
              <a:rPr lang="en-IN" b="1" dirty="0">
                <a:latin typeface="Times New Roman" panose="02020603050405020304" pitchFamily="18" charset="0"/>
                <a:cs typeface="Times New Roman" panose="02020603050405020304" pitchFamily="18" charset="0"/>
              </a:rPr>
              <a:t>Software requirements </a:t>
            </a:r>
          </a:p>
        </p:txBody>
      </p:sp>
      <p:sp>
        <p:nvSpPr>
          <p:cNvPr id="3" name="Text Placeholder 2">
            <a:extLst>
              <a:ext uri="{FF2B5EF4-FFF2-40B4-BE49-F238E27FC236}">
                <a16:creationId xmlns:a16="http://schemas.microsoft.com/office/drawing/2014/main" id="{ED7CBD45-98EC-B127-303A-AC08E11F8E26}"/>
              </a:ext>
            </a:extLst>
          </p:cNvPr>
          <p:cNvSpPr>
            <a:spLocks noGrp="1"/>
          </p:cNvSpPr>
          <p:nvPr>
            <p:ph type="body" sz="quarter" idx="16"/>
          </p:nvPr>
        </p:nvSpPr>
        <p:spPr>
          <a:xfrm>
            <a:off x="1215277" y="2081291"/>
            <a:ext cx="8585667" cy="3770225"/>
          </a:xfrm>
        </p:spPr>
        <p:txBody>
          <a:bodyPr/>
          <a:lstStyle/>
          <a:p>
            <a:pPr marL="342900" indent="-342900" algn="just">
              <a:lnSpc>
                <a:spcPct val="15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Html, CSS and </a:t>
            </a:r>
            <a:r>
              <a:rPr lang="en-IN" sz="1800" dirty="0" err="1">
                <a:latin typeface="Times New Roman" panose="02020603050405020304" pitchFamily="18" charset="0"/>
                <a:cs typeface="Times New Roman" panose="02020603050405020304" pitchFamily="18" charset="0"/>
              </a:rPr>
              <a:t>Javascript</a:t>
            </a:r>
            <a:endParaRPr lang="en-IN" sz="1800" dirty="0">
              <a:latin typeface="Times New Roman" panose="02020603050405020304" pitchFamily="18" charset="0"/>
              <a:cs typeface="Times New Roman" panose="02020603050405020304" pitchFamily="18" charset="0"/>
            </a:endParaRPr>
          </a:p>
          <a:p>
            <a:pPr marL="342900" indent="-342900" algn="just">
              <a:lnSpc>
                <a:spcPct val="15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React JS</a:t>
            </a:r>
          </a:p>
          <a:p>
            <a:pPr marL="342900" indent="-342900" algn="just">
              <a:lnSpc>
                <a:spcPct val="15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MongoDB</a:t>
            </a:r>
          </a:p>
          <a:p>
            <a:pPr marL="342900" indent="-342900" algn="just">
              <a:lnSpc>
                <a:spcPct val="15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Visual studio Application</a:t>
            </a:r>
          </a:p>
          <a:p>
            <a:pPr marL="342900" indent="-342900" algn="just">
              <a:lnSpc>
                <a:spcPct val="15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Postman Application</a:t>
            </a:r>
          </a:p>
          <a:p>
            <a:pPr marL="342900" indent="-342900" algn="just">
              <a:lnSpc>
                <a:spcPct val="15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Web browser</a:t>
            </a:r>
          </a:p>
          <a:p>
            <a:pPr marL="342900" indent="-342900" algn="just">
              <a:lnSpc>
                <a:spcPct val="150000"/>
              </a:lnSpc>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Twilio</a:t>
            </a:r>
          </a:p>
        </p:txBody>
      </p:sp>
      <p:sp>
        <p:nvSpPr>
          <p:cNvPr id="8" name="Slide Number Placeholder 7">
            <a:extLst>
              <a:ext uri="{FF2B5EF4-FFF2-40B4-BE49-F238E27FC236}">
                <a16:creationId xmlns:a16="http://schemas.microsoft.com/office/drawing/2014/main" id="{356384FF-AEE0-3F30-850F-079666CB3032}"/>
              </a:ext>
            </a:extLst>
          </p:cNvPr>
          <p:cNvSpPr>
            <a:spLocks noGrp="1"/>
          </p:cNvSpPr>
          <p:nvPr>
            <p:ph type="sldNum" sz="quarter" idx="12"/>
          </p:nvPr>
        </p:nvSpPr>
        <p:spPr/>
        <p:txBody>
          <a:bodyPr/>
          <a:lstStyle/>
          <a:p>
            <a:fld id="{F91729D4-A164-47A3-830D-E792BCE699E4}" type="slidenum">
              <a:rPr lang="en-US" smtClean="0"/>
              <a:t>10</a:t>
            </a:fld>
            <a:endParaRPr lang="en-US" dirty="0"/>
          </a:p>
        </p:txBody>
      </p:sp>
      <p:cxnSp>
        <p:nvCxnSpPr>
          <p:cNvPr id="10" name="Straight Connector 9">
            <a:extLst>
              <a:ext uri="{FF2B5EF4-FFF2-40B4-BE49-F238E27FC236}">
                <a16:creationId xmlns:a16="http://schemas.microsoft.com/office/drawing/2014/main" id="{19B1BC0B-5ED7-65F2-ACEE-0F428A2BCB5C}"/>
              </a:ext>
            </a:extLst>
          </p:cNvPr>
          <p:cNvCxnSpPr>
            <a:cxnSpLocks/>
          </p:cNvCxnSpPr>
          <p:nvPr/>
        </p:nvCxnSpPr>
        <p:spPr>
          <a:xfrm>
            <a:off x="763480" y="754602"/>
            <a:ext cx="11052699"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3734E92F-B6C8-23FC-A366-2757AB224CCD}"/>
              </a:ext>
            </a:extLst>
          </p:cNvPr>
          <p:cNvCxnSpPr>
            <a:cxnSpLocks/>
          </p:cNvCxnSpPr>
          <p:nvPr/>
        </p:nvCxnSpPr>
        <p:spPr>
          <a:xfrm>
            <a:off x="11265763" y="292963"/>
            <a:ext cx="0" cy="5810435"/>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49912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E0FC25-21FE-203A-FD21-870F7C4AF4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02982C-3CEE-0644-4817-D19867B372C9}"/>
              </a:ext>
            </a:extLst>
          </p:cNvPr>
          <p:cNvSpPr>
            <a:spLocks noGrp="1"/>
          </p:cNvSpPr>
          <p:nvPr>
            <p:ph type="title"/>
          </p:nvPr>
        </p:nvSpPr>
        <p:spPr>
          <a:xfrm>
            <a:off x="914400" y="1025371"/>
            <a:ext cx="7396191" cy="682191"/>
          </a:xfrm>
        </p:spPr>
        <p:txBody>
          <a:bodyPr/>
          <a:lstStyle/>
          <a:p>
            <a:r>
              <a:rPr lang="en-IN" b="1" dirty="0">
                <a:latin typeface="Times New Roman" panose="02020603050405020304" pitchFamily="18" charset="0"/>
                <a:cs typeface="Times New Roman" panose="02020603050405020304" pitchFamily="18" charset="0"/>
              </a:rPr>
              <a:t>Hardware requirements </a:t>
            </a:r>
          </a:p>
        </p:txBody>
      </p:sp>
      <p:sp>
        <p:nvSpPr>
          <p:cNvPr id="3" name="Text Placeholder 2">
            <a:extLst>
              <a:ext uri="{FF2B5EF4-FFF2-40B4-BE49-F238E27FC236}">
                <a16:creationId xmlns:a16="http://schemas.microsoft.com/office/drawing/2014/main" id="{9CB7630D-6708-59C2-8253-DEE4C9F46097}"/>
              </a:ext>
            </a:extLst>
          </p:cNvPr>
          <p:cNvSpPr>
            <a:spLocks noGrp="1"/>
          </p:cNvSpPr>
          <p:nvPr>
            <p:ph type="body" sz="quarter" idx="16"/>
          </p:nvPr>
        </p:nvSpPr>
        <p:spPr>
          <a:xfrm>
            <a:off x="1179251" y="2022977"/>
            <a:ext cx="10147176" cy="2319223"/>
          </a:xfrm>
        </p:spPr>
        <p:txBody>
          <a:bodyPr/>
          <a:lstStyle/>
          <a:p>
            <a:pPr marL="342900" indent="-34290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Processor: </a:t>
            </a:r>
            <a:r>
              <a:rPr lang="en-IN" sz="1800" dirty="0">
                <a:latin typeface="Times New Roman" panose="02020603050405020304" pitchFamily="18" charset="0"/>
                <a:cs typeface="Times New Roman" panose="02020603050405020304" pitchFamily="18" charset="0"/>
              </a:rPr>
              <a:t>Intel i5 (10th Gen or higher)</a:t>
            </a:r>
          </a:p>
          <a:p>
            <a:pPr marL="342900" indent="-34290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RAM:</a:t>
            </a:r>
            <a:r>
              <a:rPr lang="en-IN" sz="1800" dirty="0">
                <a:latin typeface="Times New Roman" panose="02020603050405020304" pitchFamily="18" charset="0"/>
                <a:cs typeface="Times New Roman" panose="02020603050405020304" pitchFamily="18" charset="0"/>
              </a:rPr>
              <a:t> Minimum 8GB</a:t>
            </a:r>
          </a:p>
          <a:p>
            <a:pPr marL="342900" indent="-34290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Storage: </a:t>
            </a:r>
            <a:r>
              <a:rPr lang="en-IN" sz="1800" dirty="0">
                <a:latin typeface="Times New Roman" panose="02020603050405020304" pitchFamily="18" charset="0"/>
                <a:cs typeface="Times New Roman" panose="02020603050405020304" pitchFamily="18" charset="0"/>
              </a:rPr>
              <a:t>SSD with at least 256GB</a:t>
            </a:r>
          </a:p>
          <a:p>
            <a:pPr marL="342900" indent="-34290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GPU:</a:t>
            </a:r>
            <a:r>
              <a:rPr lang="en-IN" sz="1800" dirty="0">
                <a:latin typeface="Times New Roman" panose="02020603050405020304" pitchFamily="18" charset="0"/>
                <a:cs typeface="Times New Roman" panose="02020603050405020304" pitchFamily="18" charset="0"/>
              </a:rPr>
              <a:t> NVIDIA GTX 1650 or higher</a:t>
            </a:r>
          </a:p>
        </p:txBody>
      </p:sp>
      <p:sp>
        <p:nvSpPr>
          <p:cNvPr id="8" name="Slide Number Placeholder 7">
            <a:extLst>
              <a:ext uri="{FF2B5EF4-FFF2-40B4-BE49-F238E27FC236}">
                <a16:creationId xmlns:a16="http://schemas.microsoft.com/office/drawing/2014/main" id="{32F16F17-ECCC-CB49-B296-D626B4DB4A17}"/>
              </a:ext>
            </a:extLst>
          </p:cNvPr>
          <p:cNvSpPr>
            <a:spLocks noGrp="1"/>
          </p:cNvSpPr>
          <p:nvPr>
            <p:ph type="sldNum" sz="quarter" idx="12"/>
          </p:nvPr>
        </p:nvSpPr>
        <p:spPr/>
        <p:txBody>
          <a:bodyPr/>
          <a:lstStyle/>
          <a:p>
            <a:fld id="{F91729D4-A164-47A3-830D-E792BCE699E4}" type="slidenum">
              <a:rPr lang="en-US" smtClean="0"/>
              <a:t>11</a:t>
            </a:fld>
            <a:endParaRPr lang="en-US" dirty="0"/>
          </a:p>
        </p:txBody>
      </p:sp>
      <p:cxnSp>
        <p:nvCxnSpPr>
          <p:cNvPr id="10" name="Straight Connector 9">
            <a:extLst>
              <a:ext uri="{FF2B5EF4-FFF2-40B4-BE49-F238E27FC236}">
                <a16:creationId xmlns:a16="http://schemas.microsoft.com/office/drawing/2014/main" id="{12F2A6BC-E0FF-8DAA-F691-85814D88D22F}"/>
              </a:ext>
            </a:extLst>
          </p:cNvPr>
          <p:cNvCxnSpPr>
            <a:cxnSpLocks/>
          </p:cNvCxnSpPr>
          <p:nvPr/>
        </p:nvCxnSpPr>
        <p:spPr>
          <a:xfrm>
            <a:off x="976544" y="736846"/>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C8CE0814-1292-B46E-E64D-CC14D550A587}"/>
              </a:ext>
            </a:extLst>
          </p:cNvPr>
          <p:cNvCxnSpPr>
            <a:cxnSpLocks/>
          </p:cNvCxnSpPr>
          <p:nvPr/>
        </p:nvCxnSpPr>
        <p:spPr>
          <a:xfrm>
            <a:off x="11326427" y="408373"/>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4741081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830117-5F2A-5A46-72BF-7F1EDD004D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775C91-7210-4F59-2C2E-D27CE7CF1CA1}"/>
              </a:ext>
            </a:extLst>
          </p:cNvPr>
          <p:cNvSpPr>
            <a:spLocks noGrp="1"/>
          </p:cNvSpPr>
          <p:nvPr>
            <p:ph type="title"/>
          </p:nvPr>
        </p:nvSpPr>
        <p:spPr>
          <a:xfrm>
            <a:off x="3604287" y="160553"/>
            <a:ext cx="5056995" cy="682191"/>
          </a:xfrm>
        </p:spPr>
        <p:txBody>
          <a:bodyPr/>
          <a:lstStyle/>
          <a:p>
            <a:r>
              <a:rPr lang="en-IN" b="1" dirty="0">
                <a:latin typeface="Times New Roman" panose="02020603050405020304" pitchFamily="18" charset="0"/>
                <a:cs typeface="Times New Roman" panose="02020603050405020304" pitchFamily="18" charset="0"/>
              </a:rPr>
              <a:t>Literature survey</a:t>
            </a:r>
          </a:p>
        </p:txBody>
      </p:sp>
      <p:sp>
        <p:nvSpPr>
          <p:cNvPr id="8" name="Slide Number Placeholder 7">
            <a:extLst>
              <a:ext uri="{FF2B5EF4-FFF2-40B4-BE49-F238E27FC236}">
                <a16:creationId xmlns:a16="http://schemas.microsoft.com/office/drawing/2014/main" id="{E9C2787C-E7CC-03EB-720E-C5CFA994BB5E}"/>
              </a:ext>
            </a:extLst>
          </p:cNvPr>
          <p:cNvSpPr>
            <a:spLocks noGrp="1"/>
          </p:cNvSpPr>
          <p:nvPr>
            <p:ph type="sldNum" sz="quarter" idx="12"/>
          </p:nvPr>
        </p:nvSpPr>
        <p:spPr/>
        <p:txBody>
          <a:bodyPr/>
          <a:lstStyle/>
          <a:p>
            <a:fld id="{F91729D4-A164-47A3-830D-E792BCE699E4}" type="slidenum">
              <a:rPr lang="en-US" smtClean="0"/>
              <a:t>12</a:t>
            </a:fld>
            <a:endParaRPr lang="en-US" dirty="0"/>
          </a:p>
        </p:txBody>
      </p:sp>
      <p:graphicFrame>
        <p:nvGraphicFramePr>
          <p:cNvPr id="9" name="Table 8">
            <a:extLst>
              <a:ext uri="{FF2B5EF4-FFF2-40B4-BE49-F238E27FC236}">
                <a16:creationId xmlns:a16="http://schemas.microsoft.com/office/drawing/2014/main" id="{6F21ABA7-4DF9-4020-E190-73491DC51E72}"/>
              </a:ext>
            </a:extLst>
          </p:cNvPr>
          <p:cNvGraphicFramePr>
            <a:graphicFrameLocks noGrp="1"/>
          </p:cNvGraphicFramePr>
          <p:nvPr>
            <p:extLst>
              <p:ext uri="{D42A27DB-BD31-4B8C-83A1-F6EECF244321}">
                <p14:modId xmlns:p14="http://schemas.microsoft.com/office/powerpoint/2010/main" val="1679563184"/>
              </p:ext>
            </p:extLst>
          </p:nvPr>
        </p:nvGraphicFramePr>
        <p:xfrm>
          <a:off x="346841" y="1051034"/>
          <a:ext cx="11571889" cy="5305317"/>
        </p:xfrm>
        <a:graphic>
          <a:graphicData uri="http://schemas.openxmlformats.org/drawingml/2006/table">
            <a:tbl>
              <a:tblPr/>
              <a:tblGrid>
                <a:gridCol w="827592">
                  <a:extLst>
                    <a:ext uri="{9D8B030D-6E8A-4147-A177-3AD203B41FA5}">
                      <a16:colId xmlns:a16="http://schemas.microsoft.com/office/drawing/2014/main" val="1297666184"/>
                    </a:ext>
                  </a:extLst>
                </a:gridCol>
                <a:gridCol w="2152492">
                  <a:extLst>
                    <a:ext uri="{9D8B030D-6E8A-4147-A177-3AD203B41FA5}">
                      <a16:colId xmlns:a16="http://schemas.microsoft.com/office/drawing/2014/main" val="101345218"/>
                    </a:ext>
                  </a:extLst>
                </a:gridCol>
                <a:gridCol w="1861860">
                  <a:extLst>
                    <a:ext uri="{9D8B030D-6E8A-4147-A177-3AD203B41FA5}">
                      <a16:colId xmlns:a16="http://schemas.microsoft.com/office/drawing/2014/main" val="448987755"/>
                    </a:ext>
                  </a:extLst>
                </a:gridCol>
                <a:gridCol w="1770564">
                  <a:extLst>
                    <a:ext uri="{9D8B030D-6E8A-4147-A177-3AD203B41FA5}">
                      <a16:colId xmlns:a16="http://schemas.microsoft.com/office/drawing/2014/main" val="2261228656"/>
                    </a:ext>
                  </a:extLst>
                </a:gridCol>
                <a:gridCol w="1653127">
                  <a:extLst>
                    <a:ext uri="{9D8B030D-6E8A-4147-A177-3AD203B41FA5}">
                      <a16:colId xmlns:a16="http://schemas.microsoft.com/office/drawing/2014/main" val="2675102115"/>
                    </a:ext>
                  </a:extLst>
                </a:gridCol>
                <a:gridCol w="1653127">
                  <a:extLst>
                    <a:ext uri="{9D8B030D-6E8A-4147-A177-3AD203B41FA5}">
                      <a16:colId xmlns:a16="http://schemas.microsoft.com/office/drawing/2014/main" val="4171271075"/>
                    </a:ext>
                  </a:extLst>
                </a:gridCol>
                <a:gridCol w="1653127">
                  <a:extLst>
                    <a:ext uri="{9D8B030D-6E8A-4147-A177-3AD203B41FA5}">
                      <a16:colId xmlns:a16="http://schemas.microsoft.com/office/drawing/2014/main" val="3243267786"/>
                    </a:ext>
                  </a:extLst>
                </a:gridCol>
              </a:tblGrid>
              <a:tr h="548220">
                <a:tc>
                  <a:txBody>
                    <a:bodyPr/>
                    <a:lstStyle/>
                    <a:p>
                      <a:pPr algn="ctr">
                        <a:buNone/>
                      </a:pPr>
                      <a:r>
                        <a:rPr lang="en-US" sz="1400" b="1" dirty="0" err="1">
                          <a:effectLst/>
                          <a:latin typeface="Times New Roman" panose="02020603050405020304" pitchFamily="18" charset="0"/>
                          <a:cs typeface="Times New Roman" panose="02020603050405020304" pitchFamily="18" charset="0"/>
                        </a:rPr>
                        <a:t>S.No</a:t>
                      </a:r>
                      <a:endParaRPr lang="en-US" sz="1400" dirty="0">
                        <a:effectLst/>
                        <a:latin typeface="Times New Roman" panose="02020603050405020304" pitchFamily="18" charset="0"/>
                        <a:cs typeface="Times New Roman" panose="02020603050405020304" pitchFamily="18" charset="0"/>
                      </a:endParaRP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lgn="ctr">
                        <a:buNone/>
                      </a:pPr>
                      <a:r>
                        <a:rPr lang="en-US" sz="1400" b="1">
                          <a:effectLst/>
                          <a:latin typeface="Times New Roman" panose="02020603050405020304" pitchFamily="18" charset="0"/>
                          <a:cs typeface="Times New Roman" panose="02020603050405020304" pitchFamily="18" charset="0"/>
                        </a:rPr>
                        <a:t>Author(s) &amp; Year</a:t>
                      </a:r>
                      <a:endParaRPr lang="en-US" sz="1400">
                        <a:effectLst/>
                        <a:latin typeface="Times New Roman" panose="02020603050405020304" pitchFamily="18" charset="0"/>
                        <a:cs typeface="Times New Roman" panose="02020603050405020304" pitchFamily="18" charset="0"/>
                      </a:endParaRP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lgn="ctr">
                        <a:buNone/>
                      </a:pPr>
                      <a:r>
                        <a:rPr lang="en-US" sz="1400" b="1">
                          <a:effectLst/>
                          <a:latin typeface="Times New Roman" panose="02020603050405020304" pitchFamily="18" charset="0"/>
                          <a:cs typeface="Times New Roman" panose="02020603050405020304" pitchFamily="18" charset="0"/>
                        </a:rPr>
                        <a:t>Journal / Conference &amp; Publisher</a:t>
                      </a:r>
                      <a:endParaRPr lang="en-US" sz="1400">
                        <a:effectLst/>
                        <a:latin typeface="Times New Roman" panose="02020603050405020304" pitchFamily="18" charset="0"/>
                        <a:cs typeface="Times New Roman" panose="02020603050405020304" pitchFamily="18" charset="0"/>
                      </a:endParaRP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lgn="ctr">
                        <a:buNone/>
                      </a:pPr>
                      <a:r>
                        <a:rPr lang="en-US" sz="1400" b="1">
                          <a:effectLst/>
                          <a:latin typeface="Times New Roman" panose="02020603050405020304" pitchFamily="18" charset="0"/>
                          <a:cs typeface="Times New Roman" panose="02020603050405020304" pitchFamily="18" charset="0"/>
                        </a:rPr>
                        <a:t>Methodology / Techniques Used</a:t>
                      </a:r>
                      <a:endParaRPr lang="en-US" sz="1400">
                        <a:effectLst/>
                        <a:latin typeface="Times New Roman" panose="02020603050405020304" pitchFamily="18" charset="0"/>
                        <a:cs typeface="Times New Roman" panose="02020603050405020304" pitchFamily="18" charset="0"/>
                      </a:endParaRP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lgn="ctr">
                        <a:buNone/>
                      </a:pPr>
                      <a:r>
                        <a:rPr lang="en-US" sz="1400" b="1" dirty="0">
                          <a:effectLst/>
                          <a:latin typeface="Times New Roman" panose="02020603050405020304" pitchFamily="18" charset="0"/>
                          <a:cs typeface="Times New Roman" panose="02020603050405020304" pitchFamily="18" charset="0"/>
                        </a:rPr>
                        <a:t>Merits</a:t>
                      </a:r>
                      <a:endParaRPr lang="en-US" sz="1400" dirty="0">
                        <a:effectLst/>
                        <a:latin typeface="Times New Roman" panose="02020603050405020304" pitchFamily="18" charset="0"/>
                        <a:cs typeface="Times New Roman" panose="02020603050405020304" pitchFamily="18" charset="0"/>
                      </a:endParaRP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lgn="ctr">
                        <a:buNone/>
                      </a:pPr>
                      <a:r>
                        <a:rPr lang="en-US" sz="1400" b="1">
                          <a:effectLst/>
                          <a:latin typeface="Times New Roman" panose="02020603050405020304" pitchFamily="18" charset="0"/>
                          <a:cs typeface="Times New Roman" panose="02020603050405020304" pitchFamily="18" charset="0"/>
                        </a:rPr>
                        <a:t>Demerits</a:t>
                      </a:r>
                      <a:endParaRPr lang="en-US" sz="1400">
                        <a:effectLst/>
                        <a:latin typeface="Times New Roman" panose="02020603050405020304" pitchFamily="18" charset="0"/>
                        <a:cs typeface="Times New Roman" panose="02020603050405020304" pitchFamily="18" charset="0"/>
                      </a:endParaRP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lgn="ctr">
                        <a:buNone/>
                      </a:pPr>
                      <a:r>
                        <a:rPr lang="en-US" sz="1400" b="1">
                          <a:effectLst/>
                          <a:latin typeface="Times New Roman" panose="02020603050405020304" pitchFamily="18" charset="0"/>
                          <a:cs typeface="Times New Roman" panose="02020603050405020304" pitchFamily="18" charset="0"/>
                        </a:rPr>
                        <a:t>Research Gaps</a:t>
                      </a:r>
                      <a:endParaRPr lang="en-US" sz="1400">
                        <a:effectLst/>
                        <a:latin typeface="Times New Roman" panose="02020603050405020304" pitchFamily="18" charset="0"/>
                        <a:cs typeface="Times New Roman" panose="02020603050405020304" pitchFamily="18" charset="0"/>
                      </a:endParaRP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extLst>
                  <a:ext uri="{0D108BD9-81ED-4DB2-BD59-A6C34878D82A}">
                    <a16:rowId xmlns:a16="http://schemas.microsoft.com/office/drawing/2014/main" val="2144675217"/>
                  </a:ext>
                </a:extLst>
              </a:tr>
              <a:tr h="1087085">
                <a:tc>
                  <a:txBody>
                    <a:bodyPr/>
                    <a:lstStyle/>
                    <a:p>
                      <a:pPr algn="ctr">
                        <a:buNone/>
                      </a:pPr>
                      <a:r>
                        <a:rPr lang="en-US" sz="1400" dirty="0">
                          <a:effectLst/>
                          <a:latin typeface="Times New Roman" panose="02020603050405020304" pitchFamily="18" charset="0"/>
                          <a:cs typeface="Times New Roman" panose="02020603050405020304" pitchFamily="18" charset="0"/>
                        </a:rPr>
                        <a:t>[1]</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S. </a:t>
                      </a:r>
                      <a:r>
                        <a:rPr lang="en-US" sz="1400" dirty="0" err="1">
                          <a:effectLst/>
                          <a:latin typeface="Times New Roman" panose="02020603050405020304" pitchFamily="18" charset="0"/>
                          <a:cs typeface="Times New Roman" panose="02020603050405020304" pitchFamily="18" charset="0"/>
                        </a:rPr>
                        <a:t>Valiollahi</a:t>
                      </a:r>
                      <a:r>
                        <a:rPr lang="en-US" sz="1400" dirty="0">
                          <a:effectLst/>
                          <a:latin typeface="Times New Roman" panose="02020603050405020304" pitchFamily="18" charset="0"/>
                          <a:cs typeface="Times New Roman" panose="02020603050405020304" pitchFamily="18" charset="0"/>
                        </a:rPr>
                        <a:t> et al., 2024</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1" dirty="0">
                          <a:effectLst/>
                          <a:latin typeface="Times New Roman" panose="02020603050405020304" pitchFamily="18" charset="0"/>
                          <a:cs typeface="Times New Roman" panose="02020603050405020304" pitchFamily="18" charset="0"/>
                        </a:rPr>
                        <a:t>IEEE Access</a:t>
                      </a:r>
                      <a:r>
                        <a:rPr lang="en-US" sz="1400" dirty="0">
                          <a:effectLst/>
                          <a:latin typeface="Times New Roman" panose="02020603050405020304" pitchFamily="18" charset="0"/>
                          <a:cs typeface="Times New Roman" panose="02020603050405020304" pitchFamily="18" charset="0"/>
                        </a:rPr>
                        <a:t> – IEEE</a:t>
                      </a:r>
                    </a:p>
                    <a:p>
                      <a:pPr>
                        <a:buNone/>
                      </a:pPr>
                      <a:endParaRPr lang="en-US" sz="1400" dirty="0">
                        <a:effectLst/>
                        <a:latin typeface="Times New Roman" panose="02020603050405020304" pitchFamily="18" charset="0"/>
                        <a:cs typeface="Times New Roman" panose="02020603050405020304" pitchFamily="18" charset="0"/>
                      </a:endParaRP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RTLS accuracy modeling and experimental evaluation</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Strong real-world validation in industrial setups</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Industrial-focused; not adapted for mobile vehicles</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Application to dynamic vehicle environments missing</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extLst>
                  <a:ext uri="{0D108BD9-81ED-4DB2-BD59-A6C34878D82A}">
                    <a16:rowId xmlns:a16="http://schemas.microsoft.com/office/drawing/2014/main" val="2454996325"/>
                  </a:ext>
                </a:extLst>
              </a:tr>
              <a:tr h="917503">
                <a:tc>
                  <a:txBody>
                    <a:bodyPr/>
                    <a:lstStyle/>
                    <a:p>
                      <a:pPr algn="ctr">
                        <a:buNone/>
                      </a:pPr>
                      <a:r>
                        <a:rPr lang="en-US" sz="1400" dirty="0">
                          <a:effectLst/>
                          <a:latin typeface="Times New Roman" panose="02020603050405020304" pitchFamily="18" charset="0"/>
                          <a:cs typeface="Times New Roman" panose="02020603050405020304" pitchFamily="18" charset="0"/>
                        </a:rPr>
                        <a:t>[2]</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S. R. Kannan et al., 2023</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i="1" dirty="0">
                          <a:effectLst/>
                          <a:latin typeface="Times New Roman" panose="02020603050405020304" pitchFamily="18" charset="0"/>
                          <a:cs typeface="Times New Roman" panose="02020603050405020304" pitchFamily="18" charset="0"/>
                        </a:rPr>
                        <a:t>ICDSAAI 2023</a:t>
                      </a:r>
                      <a:r>
                        <a:rPr lang="en-US" sz="1400" dirty="0">
                          <a:effectLst/>
                          <a:latin typeface="Times New Roman" panose="02020603050405020304" pitchFamily="18" charset="0"/>
                          <a:cs typeface="Times New Roman" panose="02020603050405020304" pitchFamily="18" charset="0"/>
                        </a:rPr>
                        <a:t> – IEEE</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IoT-enabled ML architecture for vehicle fault detection</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Real-time monitoring with IoT; better predictive diagnostics</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Performance depends on network/sensors</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No discussion on UI/UX for end users</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extLst>
                  <a:ext uri="{0D108BD9-81ED-4DB2-BD59-A6C34878D82A}">
                    <a16:rowId xmlns:a16="http://schemas.microsoft.com/office/drawing/2014/main" val="2838762162"/>
                  </a:ext>
                </a:extLst>
              </a:tr>
              <a:tr h="917503">
                <a:tc>
                  <a:txBody>
                    <a:bodyPr/>
                    <a:lstStyle/>
                    <a:p>
                      <a:pPr algn="ctr">
                        <a:buNone/>
                      </a:pPr>
                      <a:r>
                        <a:rPr lang="en-US" sz="1400" dirty="0">
                          <a:effectLst/>
                          <a:latin typeface="Times New Roman" panose="02020603050405020304" pitchFamily="18" charset="0"/>
                          <a:cs typeface="Times New Roman" panose="02020603050405020304" pitchFamily="18" charset="0"/>
                        </a:rPr>
                        <a:t>[3]</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S. Alagarsamy et al., 2023</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i="1" dirty="0">
                          <a:effectLst/>
                          <a:latin typeface="Times New Roman" panose="02020603050405020304" pitchFamily="18" charset="0"/>
                          <a:cs typeface="Times New Roman" panose="02020603050405020304" pitchFamily="18" charset="0"/>
                        </a:rPr>
                        <a:t>ICSSIT 2023</a:t>
                      </a:r>
                      <a:r>
                        <a:rPr lang="en-US" sz="1400" dirty="0">
                          <a:effectLst/>
                          <a:latin typeface="Times New Roman" panose="02020603050405020304" pitchFamily="18" charset="0"/>
                          <a:cs typeface="Times New Roman" panose="02020603050405020304" pitchFamily="18" charset="0"/>
                        </a:rPr>
                        <a:t> – IEEE</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Android-based smart garage system with embedded features</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Simplified garage-user interaction via mobile interface</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Limited to Android ecosystem; lacks AI/ML integration</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pPr>
                        <a:buNone/>
                      </a:pPr>
                      <a:r>
                        <a:rPr lang="en-US" sz="1400" dirty="0">
                          <a:effectLst/>
                          <a:latin typeface="Times New Roman" panose="02020603050405020304" pitchFamily="18" charset="0"/>
                          <a:cs typeface="Times New Roman" panose="02020603050405020304" pitchFamily="18" charset="0"/>
                        </a:rPr>
                        <a:t>No mechanic recommendation or intelligent diagnostics provided</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extLst>
                  <a:ext uri="{0D108BD9-81ED-4DB2-BD59-A6C34878D82A}">
                    <a16:rowId xmlns:a16="http://schemas.microsoft.com/office/drawing/2014/main" val="2936690532"/>
                  </a:ext>
                </a:extLst>
              </a:tr>
              <a:tr h="917503">
                <a:tc>
                  <a:txBody>
                    <a:bodyPr/>
                    <a:lstStyle/>
                    <a:p>
                      <a:pPr algn="ctr">
                        <a:buNone/>
                      </a:pPr>
                      <a:r>
                        <a:rPr lang="en-US" sz="1400" dirty="0">
                          <a:effectLst/>
                          <a:latin typeface="Times New Roman" panose="02020603050405020304" pitchFamily="18" charset="0"/>
                          <a:cs typeface="Times New Roman" panose="02020603050405020304" pitchFamily="18" charset="0"/>
                        </a:rPr>
                        <a:t>[4]</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kern="1200" dirty="0">
                          <a:solidFill>
                            <a:schemeClr val="tx1"/>
                          </a:solidFill>
                          <a:effectLst/>
                          <a:latin typeface="Times New Roman" panose="02020603050405020304" pitchFamily="18" charset="0"/>
                          <a:ea typeface="+mn-ea"/>
                          <a:cs typeface="Times New Roman" panose="02020603050405020304" pitchFamily="18" charset="0"/>
                        </a:rPr>
                        <a:t>W. Lang et al., 2022</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i="1" kern="1200" dirty="0">
                          <a:solidFill>
                            <a:schemeClr val="tx1"/>
                          </a:solidFill>
                          <a:effectLst/>
                          <a:latin typeface="Times New Roman" panose="02020603050405020304" pitchFamily="18" charset="0"/>
                          <a:ea typeface="+mn-ea"/>
                          <a:cs typeface="Times New Roman" panose="02020603050405020304" pitchFamily="18" charset="0"/>
                        </a:rPr>
                        <a:t>IEEE Transactions on Transportation Electrification</a:t>
                      </a:r>
                      <a:r>
                        <a:rPr lang="en-US" sz="1400" kern="1200" dirty="0">
                          <a:solidFill>
                            <a:schemeClr val="tx1"/>
                          </a:solidFill>
                          <a:effectLst/>
                          <a:latin typeface="Times New Roman" panose="02020603050405020304" pitchFamily="18" charset="0"/>
                          <a:ea typeface="+mn-ea"/>
                          <a:cs typeface="Times New Roman" panose="02020603050405020304" pitchFamily="18" charset="0"/>
                        </a:rPr>
                        <a:t> – IEEE</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kern="1200" dirty="0">
                          <a:solidFill>
                            <a:schemeClr val="tx1"/>
                          </a:solidFill>
                          <a:effectLst/>
                          <a:latin typeface="Times New Roman" panose="02020603050405020304" pitchFamily="18" charset="0"/>
                          <a:ea typeface="+mn-ea"/>
                          <a:cs typeface="Times New Roman" panose="02020603050405020304" pitchFamily="18" charset="0"/>
                        </a:rPr>
                        <a:t>Review of AI techniques (ML, DL, expert systems) for EV motor fault detection</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kern="1200" dirty="0">
                          <a:solidFill>
                            <a:schemeClr val="tx1"/>
                          </a:solidFill>
                          <a:effectLst/>
                          <a:latin typeface="Times New Roman" panose="02020603050405020304" pitchFamily="18" charset="0"/>
                          <a:ea typeface="+mn-ea"/>
                          <a:cs typeface="Times New Roman" panose="02020603050405020304" pitchFamily="18" charset="0"/>
                        </a:rPr>
                        <a:t>Comprehensive survey of AI-based diagnostic methods for EV motors</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kern="1200" dirty="0">
                          <a:solidFill>
                            <a:schemeClr val="tx1"/>
                          </a:solidFill>
                          <a:effectLst/>
                          <a:latin typeface="Times New Roman" panose="02020603050405020304" pitchFamily="18" charset="0"/>
                          <a:ea typeface="+mn-ea"/>
                          <a:cs typeface="Times New Roman" panose="02020603050405020304" pitchFamily="18" charset="0"/>
                        </a:rPr>
                        <a:t>Limited experimental validation; Focus mainly on EVs</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kern="1200" dirty="0">
                          <a:solidFill>
                            <a:schemeClr val="tx1"/>
                          </a:solidFill>
                          <a:effectLst/>
                          <a:latin typeface="Times New Roman" panose="02020603050405020304" pitchFamily="18" charset="0"/>
                          <a:ea typeface="+mn-ea"/>
                          <a:cs typeface="Times New Roman" panose="02020603050405020304" pitchFamily="18" charset="0"/>
                        </a:rPr>
                        <a:t>Lack of integrated systems for hybrid vehicle fault detection</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extLst>
                  <a:ext uri="{0D108BD9-81ED-4DB2-BD59-A6C34878D82A}">
                    <a16:rowId xmlns:a16="http://schemas.microsoft.com/office/drawing/2014/main" val="705303764"/>
                  </a:ext>
                </a:extLst>
              </a:tr>
              <a:tr h="917503">
                <a:tc>
                  <a:txBody>
                    <a:bodyPr/>
                    <a:lstStyle/>
                    <a:p>
                      <a:pPr algn="ctr">
                        <a:buNone/>
                      </a:pPr>
                      <a:r>
                        <a:rPr lang="en-US" sz="1400" dirty="0">
                          <a:effectLst/>
                          <a:latin typeface="Times New Roman" panose="02020603050405020304" pitchFamily="18" charset="0"/>
                          <a:cs typeface="Times New Roman" panose="02020603050405020304" pitchFamily="18" charset="0"/>
                        </a:rPr>
                        <a:t>[5]</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kern="1200" dirty="0">
                          <a:solidFill>
                            <a:schemeClr val="tx1"/>
                          </a:solidFill>
                          <a:effectLst/>
                          <a:latin typeface="Times New Roman" panose="02020603050405020304" pitchFamily="18" charset="0"/>
                          <a:ea typeface="+mn-ea"/>
                          <a:cs typeface="Times New Roman" panose="02020603050405020304" pitchFamily="18" charset="0"/>
                        </a:rPr>
                        <a:t>M. Al-</a:t>
                      </a:r>
                      <a:r>
                        <a:rPr lang="en-US" sz="1400" kern="1200" dirty="0" err="1">
                          <a:solidFill>
                            <a:schemeClr val="tx1"/>
                          </a:solidFill>
                          <a:effectLst/>
                          <a:latin typeface="Times New Roman" panose="02020603050405020304" pitchFamily="18" charset="0"/>
                          <a:ea typeface="+mn-ea"/>
                          <a:cs typeface="Times New Roman" panose="02020603050405020304" pitchFamily="18" charset="0"/>
                        </a:rPr>
                        <a:t>Zeyadi</a:t>
                      </a:r>
                      <a:r>
                        <a:rPr lang="en-US" sz="1400" kern="1200" dirty="0">
                          <a:solidFill>
                            <a:schemeClr val="tx1"/>
                          </a:solidFill>
                          <a:effectLst/>
                          <a:latin typeface="Times New Roman" panose="02020603050405020304" pitchFamily="18" charset="0"/>
                          <a:ea typeface="+mn-ea"/>
                          <a:cs typeface="Times New Roman" panose="02020603050405020304" pitchFamily="18" charset="0"/>
                        </a:rPr>
                        <a:t> et al., 2020</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i="1" kern="1200" dirty="0">
                          <a:solidFill>
                            <a:schemeClr val="tx1"/>
                          </a:solidFill>
                          <a:effectLst/>
                          <a:latin typeface="Times New Roman" panose="02020603050405020304" pitchFamily="18" charset="0"/>
                          <a:ea typeface="+mn-ea"/>
                          <a:cs typeface="Times New Roman" panose="02020603050405020304" pitchFamily="18" charset="0"/>
                        </a:rPr>
                        <a:t>IJCNN 2020</a:t>
                      </a:r>
                      <a:r>
                        <a:rPr lang="en-US" sz="1400" kern="1200" dirty="0">
                          <a:solidFill>
                            <a:schemeClr val="tx1"/>
                          </a:solidFill>
                          <a:effectLst/>
                          <a:latin typeface="Times New Roman" panose="02020603050405020304" pitchFamily="18" charset="0"/>
                          <a:ea typeface="+mn-ea"/>
                          <a:cs typeface="Times New Roman" panose="02020603050405020304" pitchFamily="18" charset="0"/>
                        </a:rPr>
                        <a:t> – IEEE</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kern="1200" dirty="0">
                          <a:solidFill>
                            <a:schemeClr val="tx1"/>
                          </a:solidFill>
                          <a:effectLst/>
                          <a:latin typeface="Times New Roman" panose="02020603050405020304" pitchFamily="18" charset="0"/>
                          <a:ea typeface="+mn-ea"/>
                          <a:cs typeface="Times New Roman" panose="02020603050405020304" pitchFamily="18" charset="0"/>
                        </a:rPr>
                        <a:t>Deep learning-based intelligent fault diagnosis using CNN and ANN models</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kern="1200" dirty="0">
                          <a:solidFill>
                            <a:schemeClr val="tx1"/>
                          </a:solidFill>
                          <a:effectLst/>
                          <a:latin typeface="Times New Roman" panose="02020603050405020304" pitchFamily="18" charset="0"/>
                          <a:ea typeface="+mn-ea"/>
                          <a:cs typeface="Times New Roman" panose="02020603050405020304" pitchFamily="18" charset="0"/>
                        </a:rPr>
                        <a:t>High accuracy and adaptability in diagnosing complex faults</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kern="1200" dirty="0">
                          <a:solidFill>
                            <a:schemeClr val="tx1"/>
                          </a:solidFill>
                          <a:effectLst/>
                          <a:latin typeface="Times New Roman" panose="02020603050405020304" pitchFamily="18" charset="0"/>
                          <a:ea typeface="+mn-ea"/>
                          <a:cs typeface="Times New Roman" panose="02020603050405020304" pitchFamily="18" charset="0"/>
                        </a:rPr>
                        <a:t>High computational cost; Requires large datasets</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tc>
                  <a:txBody>
                    <a:bodyPr/>
                    <a:lstStyle/>
                    <a:p>
                      <a:r>
                        <a:rPr lang="en-US" sz="1400" kern="1200" dirty="0">
                          <a:solidFill>
                            <a:schemeClr val="tx1"/>
                          </a:solidFill>
                          <a:effectLst/>
                          <a:latin typeface="Times New Roman" panose="02020603050405020304" pitchFamily="18" charset="0"/>
                          <a:ea typeface="+mn-ea"/>
                          <a:cs typeface="Times New Roman" panose="02020603050405020304" pitchFamily="18" charset="0"/>
                        </a:rPr>
                        <a:t>Needs real-time deployment testing</a:t>
                      </a:r>
                    </a:p>
                  </a:txBody>
                  <a:tcPr marL="19664" marR="19664" marT="3933" marB="3933">
                    <a:lnL w="9525" cap="flat" cmpd="sng" algn="ctr">
                      <a:solidFill>
                        <a:srgbClr val="9A9A9A"/>
                      </a:solidFill>
                      <a:prstDash val="solid"/>
                      <a:round/>
                      <a:headEnd type="none" w="med" len="med"/>
                      <a:tailEnd type="none" w="med" len="med"/>
                    </a:lnL>
                    <a:lnR w="9525" cap="flat" cmpd="sng" algn="ctr">
                      <a:solidFill>
                        <a:srgbClr val="9A9A9A"/>
                      </a:solidFill>
                      <a:prstDash val="solid"/>
                      <a:round/>
                      <a:headEnd type="none" w="med" len="med"/>
                      <a:tailEnd type="none" w="med" len="med"/>
                    </a:lnR>
                    <a:lnT w="9525" cap="flat" cmpd="sng" algn="ctr">
                      <a:solidFill>
                        <a:srgbClr val="9A9A9A"/>
                      </a:solidFill>
                      <a:prstDash val="solid"/>
                      <a:round/>
                      <a:headEnd type="none" w="med" len="med"/>
                      <a:tailEnd type="none" w="med" len="med"/>
                    </a:lnT>
                    <a:lnB w="9525" cap="flat" cmpd="sng" algn="ctr">
                      <a:solidFill>
                        <a:srgbClr val="9A9A9A"/>
                      </a:solidFill>
                      <a:prstDash val="solid"/>
                      <a:round/>
                      <a:headEnd type="none" w="med" len="med"/>
                      <a:tailEnd type="none" w="med" len="med"/>
                    </a:lnB>
                    <a:noFill/>
                  </a:tcPr>
                </a:tc>
                <a:extLst>
                  <a:ext uri="{0D108BD9-81ED-4DB2-BD59-A6C34878D82A}">
                    <a16:rowId xmlns:a16="http://schemas.microsoft.com/office/drawing/2014/main" val="2218743934"/>
                  </a:ext>
                </a:extLst>
              </a:tr>
            </a:tbl>
          </a:graphicData>
        </a:graphic>
      </p:graphicFrame>
    </p:spTree>
    <p:extLst>
      <p:ext uri="{BB962C8B-B14F-4D97-AF65-F5344CB8AC3E}">
        <p14:creationId xmlns:p14="http://schemas.microsoft.com/office/powerpoint/2010/main" val="13440087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1F0EA7-94E7-7356-1053-16B41F732E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49C424-8ABB-A7B2-26D3-D6D61B8BE2C9}"/>
              </a:ext>
            </a:extLst>
          </p:cNvPr>
          <p:cNvSpPr>
            <a:spLocks noGrp="1"/>
          </p:cNvSpPr>
          <p:nvPr>
            <p:ph type="title"/>
          </p:nvPr>
        </p:nvSpPr>
        <p:spPr>
          <a:xfrm>
            <a:off x="976544" y="1558512"/>
            <a:ext cx="7396191" cy="682191"/>
          </a:xfrm>
        </p:spPr>
        <p:txBody>
          <a:bodyPr/>
          <a:lstStyle/>
          <a:p>
            <a:r>
              <a:rPr lang="en-IN" b="1" dirty="0">
                <a:latin typeface="Times New Roman" panose="02020603050405020304" pitchFamily="18" charset="0"/>
                <a:cs typeface="Times New Roman" panose="02020603050405020304" pitchFamily="18" charset="0"/>
              </a:rPr>
              <a:t>Problem statement</a:t>
            </a:r>
          </a:p>
        </p:txBody>
      </p:sp>
      <p:sp>
        <p:nvSpPr>
          <p:cNvPr id="3" name="Text Placeholder 2">
            <a:extLst>
              <a:ext uri="{FF2B5EF4-FFF2-40B4-BE49-F238E27FC236}">
                <a16:creationId xmlns:a16="http://schemas.microsoft.com/office/drawing/2014/main" id="{AD0BF702-2DA4-1F43-23A5-9D9DCE6B168A}"/>
              </a:ext>
            </a:extLst>
          </p:cNvPr>
          <p:cNvSpPr>
            <a:spLocks noGrp="1"/>
          </p:cNvSpPr>
          <p:nvPr>
            <p:ph type="body" sz="quarter" idx="16"/>
          </p:nvPr>
        </p:nvSpPr>
        <p:spPr>
          <a:xfrm>
            <a:off x="1179252" y="2533271"/>
            <a:ext cx="9701813" cy="2319223"/>
          </a:xfrm>
        </p:spPr>
        <p:txBody>
          <a:bodyPr/>
          <a:lstStyle/>
          <a:p>
            <a:pPr algn="just"/>
            <a:r>
              <a:rPr lang="en-US" sz="1600" dirty="0">
                <a:latin typeface="Times New Roman" panose="02020603050405020304" pitchFamily="18" charset="0"/>
                <a:cs typeface="Times New Roman" panose="02020603050405020304" pitchFamily="18" charset="0"/>
              </a:rPr>
              <a:t>Drivers face uncertainty during vehicle breakdowns due to unavailability of verified mechanics, cost estimation, and emergency support. There is no centralized, intelligent system to help users in such cases. Hence, there is a need for a smart web-based solution that provides real-time location tracking, repair estimation, AI-based diagnostics, chat-enabled communication, and SOS features to ensure reliability and safety.</a:t>
            </a:r>
            <a:endParaRPr lang="en-US" sz="1600" dirty="0">
              <a:effectLst/>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7C28F58F-4E89-F351-C1F7-03BD472889B0}"/>
              </a:ext>
            </a:extLst>
          </p:cNvPr>
          <p:cNvSpPr>
            <a:spLocks noGrp="1"/>
          </p:cNvSpPr>
          <p:nvPr>
            <p:ph type="sldNum" sz="quarter" idx="12"/>
          </p:nvPr>
        </p:nvSpPr>
        <p:spPr/>
        <p:txBody>
          <a:bodyPr/>
          <a:lstStyle/>
          <a:p>
            <a:fld id="{F91729D4-A164-47A3-830D-E792BCE699E4}" type="slidenum">
              <a:rPr lang="en-US" smtClean="0"/>
              <a:t>13</a:t>
            </a:fld>
            <a:endParaRPr lang="en-US" dirty="0"/>
          </a:p>
        </p:txBody>
      </p:sp>
      <p:cxnSp>
        <p:nvCxnSpPr>
          <p:cNvPr id="10" name="Straight Connector 9">
            <a:extLst>
              <a:ext uri="{FF2B5EF4-FFF2-40B4-BE49-F238E27FC236}">
                <a16:creationId xmlns:a16="http://schemas.microsoft.com/office/drawing/2014/main" id="{A80D0C05-AFFF-651E-3AC9-9CE8E0AAB32F}"/>
              </a:ext>
            </a:extLst>
          </p:cNvPr>
          <p:cNvCxnSpPr>
            <a:cxnSpLocks/>
          </p:cNvCxnSpPr>
          <p:nvPr/>
        </p:nvCxnSpPr>
        <p:spPr>
          <a:xfrm>
            <a:off x="976544" y="736846"/>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6C80A34E-903B-5B88-F33C-777689E87BE1}"/>
              </a:ext>
            </a:extLst>
          </p:cNvPr>
          <p:cNvCxnSpPr>
            <a:cxnSpLocks/>
          </p:cNvCxnSpPr>
          <p:nvPr/>
        </p:nvCxnSpPr>
        <p:spPr>
          <a:xfrm>
            <a:off x="11326427" y="408373"/>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7114832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D93786-DC12-A687-D3A9-8B1B721944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53A5A3-2053-7E1C-2BBC-A5AFC84D4E15}"/>
              </a:ext>
            </a:extLst>
          </p:cNvPr>
          <p:cNvSpPr>
            <a:spLocks noGrp="1"/>
          </p:cNvSpPr>
          <p:nvPr>
            <p:ph type="title"/>
          </p:nvPr>
        </p:nvSpPr>
        <p:spPr>
          <a:xfrm>
            <a:off x="976544" y="1065320"/>
            <a:ext cx="7396191" cy="682191"/>
          </a:xfrm>
        </p:spPr>
        <p:txBody>
          <a:bodyPr/>
          <a:lstStyle/>
          <a:p>
            <a:r>
              <a:rPr lang="en-IN" b="1" dirty="0">
                <a:latin typeface="Times New Roman" panose="02020603050405020304" pitchFamily="18" charset="0"/>
                <a:cs typeface="Times New Roman" panose="02020603050405020304" pitchFamily="18" charset="0"/>
              </a:rPr>
              <a:t>objectives</a:t>
            </a:r>
          </a:p>
        </p:txBody>
      </p:sp>
      <p:sp>
        <p:nvSpPr>
          <p:cNvPr id="3" name="Text Placeholder 2">
            <a:extLst>
              <a:ext uri="{FF2B5EF4-FFF2-40B4-BE49-F238E27FC236}">
                <a16:creationId xmlns:a16="http://schemas.microsoft.com/office/drawing/2014/main" id="{8C228519-F86D-59C7-8725-0CE38EF866A7}"/>
              </a:ext>
            </a:extLst>
          </p:cNvPr>
          <p:cNvSpPr>
            <a:spLocks noGrp="1"/>
          </p:cNvSpPr>
          <p:nvPr>
            <p:ph type="body" sz="quarter" idx="16"/>
          </p:nvPr>
        </p:nvSpPr>
        <p:spPr>
          <a:xfrm>
            <a:off x="1523260" y="2008647"/>
            <a:ext cx="9701813" cy="2319223"/>
          </a:xfrm>
        </p:spPr>
        <p:txBody>
          <a:bodyPr/>
          <a:lstStyle/>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Enable real-time mechanic tracking.</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Estimate repair costs based on fault analysis.</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Provide SOS help with exact location.</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Allow review and rating system for transparency.</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Enable AI-powered fault diagnosis by users.</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Ensure secure user authentication and authorization.</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Send push notifications for mechanic responses.</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Enable real-time chat with image support.</a:t>
            </a:r>
          </a:p>
        </p:txBody>
      </p:sp>
      <p:sp>
        <p:nvSpPr>
          <p:cNvPr id="8" name="Slide Number Placeholder 7">
            <a:extLst>
              <a:ext uri="{FF2B5EF4-FFF2-40B4-BE49-F238E27FC236}">
                <a16:creationId xmlns:a16="http://schemas.microsoft.com/office/drawing/2014/main" id="{83F3CA16-1A97-8CE6-8A5C-0564243B2C62}"/>
              </a:ext>
            </a:extLst>
          </p:cNvPr>
          <p:cNvSpPr>
            <a:spLocks noGrp="1"/>
          </p:cNvSpPr>
          <p:nvPr>
            <p:ph type="sldNum" sz="quarter" idx="12"/>
          </p:nvPr>
        </p:nvSpPr>
        <p:spPr/>
        <p:txBody>
          <a:bodyPr/>
          <a:lstStyle/>
          <a:p>
            <a:fld id="{F91729D4-A164-47A3-830D-E792BCE699E4}" type="slidenum">
              <a:rPr lang="en-US" smtClean="0"/>
              <a:t>14</a:t>
            </a:fld>
            <a:endParaRPr lang="en-US" dirty="0"/>
          </a:p>
        </p:txBody>
      </p:sp>
      <p:cxnSp>
        <p:nvCxnSpPr>
          <p:cNvPr id="10" name="Straight Connector 9">
            <a:extLst>
              <a:ext uri="{FF2B5EF4-FFF2-40B4-BE49-F238E27FC236}">
                <a16:creationId xmlns:a16="http://schemas.microsoft.com/office/drawing/2014/main" id="{931A9D0A-9AF5-2F33-4D08-E376F101F083}"/>
              </a:ext>
            </a:extLst>
          </p:cNvPr>
          <p:cNvCxnSpPr>
            <a:cxnSpLocks/>
          </p:cNvCxnSpPr>
          <p:nvPr/>
        </p:nvCxnSpPr>
        <p:spPr>
          <a:xfrm>
            <a:off x="976544" y="736846"/>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906E048F-292A-B515-9DB5-DCC08D0E2373}"/>
              </a:ext>
            </a:extLst>
          </p:cNvPr>
          <p:cNvCxnSpPr>
            <a:cxnSpLocks/>
          </p:cNvCxnSpPr>
          <p:nvPr/>
        </p:nvCxnSpPr>
        <p:spPr>
          <a:xfrm>
            <a:off x="11326427" y="408373"/>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7445255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B78A05-46BA-5B88-0692-4FD56EA71B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890923-9E62-1F43-2A4F-288E6659D218}"/>
              </a:ext>
            </a:extLst>
          </p:cNvPr>
          <p:cNvSpPr>
            <a:spLocks noGrp="1"/>
          </p:cNvSpPr>
          <p:nvPr>
            <p:ph type="title"/>
          </p:nvPr>
        </p:nvSpPr>
        <p:spPr>
          <a:xfrm>
            <a:off x="740196" y="1018655"/>
            <a:ext cx="5719870" cy="682191"/>
          </a:xfrm>
        </p:spPr>
        <p:txBody>
          <a:bodyPr/>
          <a:lstStyle/>
          <a:p>
            <a:r>
              <a:rPr lang="en-IN" b="1" dirty="0">
                <a:latin typeface="Times New Roman" panose="02020603050405020304" pitchFamily="18" charset="0"/>
                <a:cs typeface="Times New Roman" panose="02020603050405020304" pitchFamily="18" charset="0"/>
              </a:rPr>
              <a:t>Modules description</a:t>
            </a:r>
          </a:p>
        </p:txBody>
      </p:sp>
      <p:sp>
        <p:nvSpPr>
          <p:cNvPr id="3" name="Text Placeholder 2">
            <a:extLst>
              <a:ext uri="{FF2B5EF4-FFF2-40B4-BE49-F238E27FC236}">
                <a16:creationId xmlns:a16="http://schemas.microsoft.com/office/drawing/2014/main" id="{9657C8B0-3A48-19C0-13BC-790AA7EDF169}"/>
              </a:ext>
            </a:extLst>
          </p:cNvPr>
          <p:cNvSpPr>
            <a:spLocks noGrp="1"/>
          </p:cNvSpPr>
          <p:nvPr>
            <p:ph type="body" sz="quarter" idx="16"/>
          </p:nvPr>
        </p:nvSpPr>
        <p:spPr>
          <a:xfrm>
            <a:off x="1016013" y="1948147"/>
            <a:ext cx="10337787" cy="2319223"/>
          </a:xfrm>
        </p:spPr>
        <p:txBody>
          <a:bodyPr/>
          <a:lstStyle/>
          <a:p>
            <a:pPr marL="342900" indent="-342900">
              <a:buFont typeface="+mj-lt"/>
              <a:buAutoNum type="arabicPeriod"/>
            </a:pPr>
            <a:r>
              <a:rPr lang="en-US" sz="1600" b="1" dirty="0">
                <a:latin typeface="Times New Roman" panose="02020603050405020304" pitchFamily="18" charset="0"/>
                <a:cs typeface="Times New Roman" panose="02020603050405020304" pitchFamily="18" charset="0"/>
              </a:rPr>
              <a:t>User Authentication Module</a:t>
            </a:r>
            <a:r>
              <a:rPr lang="en-US" sz="1600" dirty="0">
                <a:latin typeface="Times New Roman" panose="02020603050405020304" pitchFamily="18" charset="0"/>
                <a:cs typeface="Times New Roman" panose="02020603050405020304" pitchFamily="18" charset="0"/>
              </a:rPr>
              <a:t> – Registers drivers/mechanics and handles secure logins.</a:t>
            </a:r>
          </a:p>
          <a:p>
            <a:pPr marL="342900" indent="-342900">
              <a:buFont typeface="+mj-lt"/>
              <a:buAutoNum type="arabicPeriod"/>
            </a:pPr>
            <a:r>
              <a:rPr lang="en-US" sz="1600" b="1" dirty="0">
                <a:latin typeface="Times New Roman" panose="02020603050405020304" pitchFamily="18" charset="0"/>
                <a:cs typeface="Times New Roman" panose="02020603050405020304" pitchFamily="18" charset="0"/>
              </a:rPr>
              <a:t>Mechanic Location Module</a:t>
            </a:r>
            <a:r>
              <a:rPr lang="en-US" sz="1600" dirty="0">
                <a:latin typeface="Times New Roman" panose="02020603050405020304" pitchFamily="18" charset="0"/>
                <a:cs typeface="Times New Roman" panose="02020603050405020304" pitchFamily="18" charset="0"/>
              </a:rPr>
              <a:t> – Uses geolocation and MongoDB’s 2dsphere queries to find nearby mechanics.</a:t>
            </a:r>
          </a:p>
          <a:p>
            <a:pPr marL="342900" indent="-342900">
              <a:buFont typeface="+mj-lt"/>
              <a:buAutoNum type="arabicPeriod"/>
            </a:pPr>
            <a:r>
              <a:rPr lang="en-US" sz="1600" b="1" dirty="0">
                <a:latin typeface="Times New Roman" panose="02020603050405020304" pitchFamily="18" charset="0"/>
                <a:cs typeface="Times New Roman" panose="02020603050405020304" pitchFamily="18" charset="0"/>
              </a:rPr>
              <a:t>Repair Cost Estimator</a:t>
            </a:r>
            <a:r>
              <a:rPr lang="en-US" sz="1600" dirty="0">
                <a:latin typeface="Times New Roman" panose="02020603050405020304" pitchFamily="18" charset="0"/>
                <a:cs typeface="Times New Roman" panose="02020603050405020304" pitchFamily="18" charset="0"/>
              </a:rPr>
              <a:t> – Estimates cost for repairs using backend logic and ML models.</a:t>
            </a:r>
          </a:p>
          <a:p>
            <a:pPr marL="342900" indent="-342900">
              <a:buFont typeface="+mj-lt"/>
              <a:buAutoNum type="arabicPeriod"/>
            </a:pPr>
            <a:r>
              <a:rPr lang="en-US" sz="1600" b="1" dirty="0">
                <a:latin typeface="Times New Roman" panose="02020603050405020304" pitchFamily="18" charset="0"/>
                <a:cs typeface="Times New Roman" panose="02020603050405020304" pitchFamily="18" charset="0"/>
              </a:rPr>
              <a:t>Review &amp; Rating Module</a:t>
            </a:r>
            <a:r>
              <a:rPr lang="en-US" sz="1600" dirty="0">
                <a:latin typeface="Times New Roman" panose="02020603050405020304" pitchFamily="18" charset="0"/>
                <a:cs typeface="Times New Roman" panose="02020603050405020304" pitchFamily="18" charset="0"/>
              </a:rPr>
              <a:t> – Allows users to rate and review mechanics after service.</a:t>
            </a:r>
          </a:p>
          <a:p>
            <a:pPr marL="342900" indent="-342900">
              <a:buFont typeface="+mj-lt"/>
              <a:buAutoNum type="arabicPeriod"/>
            </a:pPr>
            <a:r>
              <a:rPr lang="en-US" sz="1600" b="1" dirty="0">
                <a:latin typeface="Times New Roman" panose="02020603050405020304" pitchFamily="18" charset="0"/>
                <a:cs typeface="Times New Roman" panose="02020603050405020304" pitchFamily="18" charset="0"/>
              </a:rPr>
              <a:t>SOS Request Module</a:t>
            </a:r>
            <a:r>
              <a:rPr lang="en-US" sz="1600" dirty="0">
                <a:latin typeface="Times New Roman" panose="02020603050405020304" pitchFamily="18" charset="0"/>
                <a:cs typeface="Times New Roman" panose="02020603050405020304" pitchFamily="18" charset="0"/>
              </a:rPr>
              <a:t> – Sends location-based emergency requests to mechanics.</a:t>
            </a:r>
          </a:p>
          <a:p>
            <a:pPr marL="342900" indent="-342900">
              <a:buFont typeface="+mj-lt"/>
              <a:buAutoNum type="arabicPeriod"/>
            </a:pPr>
            <a:r>
              <a:rPr lang="en-US" sz="1600" b="1" dirty="0">
                <a:latin typeface="Times New Roman" panose="02020603050405020304" pitchFamily="18" charset="0"/>
                <a:cs typeface="Times New Roman" panose="02020603050405020304" pitchFamily="18" charset="0"/>
              </a:rPr>
              <a:t>AI Fault Diagnosis</a:t>
            </a:r>
            <a:r>
              <a:rPr lang="en-US" sz="1600" dirty="0">
                <a:latin typeface="Times New Roman" panose="02020603050405020304" pitchFamily="18" charset="0"/>
                <a:cs typeface="Times New Roman" panose="02020603050405020304" pitchFamily="18" charset="0"/>
              </a:rPr>
              <a:t> – Asks questions to predict faults using Logistic Regression.</a:t>
            </a:r>
          </a:p>
          <a:p>
            <a:pPr marL="342900" indent="-342900">
              <a:buFont typeface="+mj-lt"/>
              <a:buAutoNum type="arabicPeriod"/>
            </a:pPr>
            <a:r>
              <a:rPr lang="en-US" sz="1600" b="1" dirty="0">
                <a:latin typeface="Times New Roman" panose="02020603050405020304" pitchFamily="18" charset="0"/>
                <a:cs typeface="Times New Roman" panose="02020603050405020304" pitchFamily="18" charset="0"/>
              </a:rPr>
              <a:t>Chat &amp; Media Module</a:t>
            </a:r>
            <a:r>
              <a:rPr lang="en-US" sz="1600" dirty="0">
                <a:latin typeface="Times New Roman" panose="02020603050405020304" pitchFamily="18" charset="0"/>
                <a:cs typeface="Times New Roman" panose="02020603050405020304" pitchFamily="18" charset="0"/>
              </a:rPr>
              <a:t> – Real-time messaging and image sharing between users and mechanics.</a:t>
            </a:r>
          </a:p>
          <a:p>
            <a:pPr marL="342900" indent="-342900">
              <a:buFont typeface="+mj-lt"/>
              <a:buAutoNum type="arabicPeriod"/>
            </a:pPr>
            <a:r>
              <a:rPr lang="en-US" sz="1600" b="1" dirty="0">
                <a:latin typeface="Times New Roman" panose="02020603050405020304" pitchFamily="18" charset="0"/>
                <a:cs typeface="Times New Roman" panose="02020603050405020304" pitchFamily="18" charset="0"/>
              </a:rPr>
              <a:t>Notification System</a:t>
            </a:r>
            <a:r>
              <a:rPr lang="en-US" sz="1600" dirty="0">
                <a:latin typeface="Times New Roman" panose="02020603050405020304" pitchFamily="18" charset="0"/>
                <a:cs typeface="Times New Roman" panose="02020603050405020304" pitchFamily="18" charset="0"/>
              </a:rPr>
              <a:t> – Sends real-time mobile notifications when mechanics accept SOS requests.</a:t>
            </a:r>
          </a:p>
        </p:txBody>
      </p:sp>
      <p:sp>
        <p:nvSpPr>
          <p:cNvPr id="8" name="Slide Number Placeholder 7">
            <a:extLst>
              <a:ext uri="{FF2B5EF4-FFF2-40B4-BE49-F238E27FC236}">
                <a16:creationId xmlns:a16="http://schemas.microsoft.com/office/drawing/2014/main" id="{4F65CECA-6486-F5F9-2306-7BC8C8336C56}"/>
              </a:ext>
            </a:extLst>
          </p:cNvPr>
          <p:cNvSpPr>
            <a:spLocks noGrp="1"/>
          </p:cNvSpPr>
          <p:nvPr>
            <p:ph type="sldNum" sz="quarter" idx="12"/>
          </p:nvPr>
        </p:nvSpPr>
        <p:spPr/>
        <p:txBody>
          <a:bodyPr/>
          <a:lstStyle/>
          <a:p>
            <a:fld id="{F91729D4-A164-47A3-830D-E792BCE699E4}" type="slidenum">
              <a:rPr lang="en-US" smtClean="0"/>
              <a:t>15</a:t>
            </a:fld>
            <a:endParaRPr lang="en-US" dirty="0"/>
          </a:p>
        </p:txBody>
      </p:sp>
      <p:cxnSp>
        <p:nvCxnSpPr>
          <p:cNvPr id="10" name="Straight Connector 9">
            <a:extLst>
              <a:ext uri="{FF2B5EF4-FFF2-40B4-BE49-F238E27FC236}">
                <a16:creationId xmlns:a16="http://schemas.microsoft.com/office/drawing/2014/main" id="{882DE4FB-246C-2999-173B-5220AC277A0E}"/>
              </a:ext>
            </a:extLst>
          </p:cNvPr>
          <p:cNvCxnSpPr>
            <a:cxnSpLocks/>
          </p:cNvCxnSpPr>
          <p:nvPr/>
        </p:nvCxnSpPr>
        <p:spPr>
          <a:xfrm>
            <a:off x="740196" y="771353"/>
            <a:ext cx="11057712"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DD3ADC3C-BC3B-D6DB-483A-E3DD758948A5}"/>
              </a:ext>
            </a:extLst>
          </p:cNvPr>
          <p:cNvCxnSpPr>
            <a:cxnSpLocks/>
          </p:cNvCxnSpPr>
          <p:nvPr/>
        </p:nvCxnSpPr>
        <p:spPr>
          <a:xfrm>
            <a:off x="11257416" y="417000"/>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4408525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2E244A-1AC3-0149-B69D-A6EBDDA10A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FF693D-587E-75FD-052D-B96ACD86FF6D}"/>
              </a:ext>
            </a:extLst>
          </p:cNvPr>
          <p:cNvSpPr>
            <a:spLocks noGrp="1"/>
          </p:cNvSpPr>
          <p:nvPr>
            <p:ph type="title"/>
          </p:nvPr>
        </p:nvSpPr>
        <p:spPr>
          <a:xfrm>
            <a:off x="934583" y="1092555"/>
            <a:ext cx="7396191" cy="682191"/>
          </a:xfrm>
        </p:spPr>
        <p:txBody>
          <a:bodyPr/>
          <a:lstStyle/>
          <a:p>
            <a:r>
              <a:rPr lang="en-IN" b="1" dirty="0">
                <a:latin typeface="Times New Roman" panose="02020603050405020304" pitchFamily="18" charset="0"/>
                <a:cs typeface="Times New Roman" panose="02020603050405020304" pitchFamily="18" charset="0"/>
              </a:rPr>
              <a:t>Algorithm</a:t>
            </a:r>
          </a:p>
        </p:txBody>
      </p:sp>
      <p:sp>
        <p:nvSpPr>
          <p:cNvPr id="3" name="Text Placeholder 2">
            <a:extLst>
              <a:ext uri="{FF2B5EF4-FFF2-40B4-BE49-F238E27FC236}">
                <a16:creationId xmlns:a16="http://schemas.microsoft.com/office/drawing/2014/main" id="{89F9E01F-35F6-54CC-7F0F-0D7ECB0007E7}"/>
              </a:ext>
            </a:extLst>
          </p:cNvPr>
          <p:cNvSpPr>
            <a:spLocks noGrp="1"/>
          </p:cNvSpPr>
          <p:nvPr>
            <p:ph type="body" sz="quarter" idx="16"/>
          </p:nvPr>
        </p:nvSpPr>
        <p:spPr>
          <a:xfrm>
            <a:off x="1535706" y="1872589"/>
            <a:ext cx="9982480" cy="2319223"/>
          </a:xfrm>
        </p:spPr>
        <p:txBody>
          <a:bodyPr/>
          <a:lstStyle/>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Start</a:t>
            </a: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User logs in / registers</a:t>
            </a: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Detect user location (if driver)</a:t>
            </a: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Show nearby mechanics within 10km radius</a:t>
            </a: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Allow sending of SOS request or estimation</a:t>
            </a: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Mechanic receives request and updates status</a:t>
            </a: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Notify user and enable chat with mechanic</a:t>
            </a: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Save data and provide real-time updates</a:t>
            </a: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End</a:t>
            </a:r>
          </a:p>
        </p:txBody>
      </p:sp>
      <p:sp>
        <p:nvSpPr>
          <p:cNvPr id="8" name="Slide Number Placeholder 7">
            <a:extLst>
              <a:ext uri="{FF2B5EF4-FFF2-40B4-BE49-F238E27FC236}">
                <a16:creationId xmlns:a16="http://schemas.microsoft.com/office/drawing/2014/main" id="{74D7D57E-790E-FE35-D053-828107BB5ECC}"/>
              </a:ext>
            </a:extLst>
          </p:cNvPr>
          <p:cNvSpPr>
            <a:spLocks noGrp="1"/>
          </p:cNvSpPr>
          <p:nvPr>
            <p:ph type="sldNum" sz="quarter" idx="12"/>
          </p:nvPr>
        </p:nvSpPr>
        <p:spPr/>
        <p:txBody>
          <a:bodyPr/>
          <a:lstStyle/>
          <a:p>
            <a:fld id="{F91729D4-A164-47A3-830D-E792BCE699E4}" type="slidenum">
              <a:rPr lang="en-US" smtClean="0"/>
              <a:t>16</a:t>
            </a:fld>
            <a:endParaRPr lang="en-US" dirty="0"/>
          </a:p>
        </p:txBody>
      </p:sp>
      <p:cxnSp>
        <p:nvCxnSpPr>
          <p:cNvPr id="10" name="Straight Connector 9">
            <a:extLst>
              <a:ext uri="{FF2B5EF4-FFF2-40B4-BE49-F238E27FC236}">
                <a16:creationId xmlns:a16="http://schemas.microsoft.com/office/drawing/2014/main" id="{3681A2B2-7FAE-F3E7-1A4E-3DB3DF729590}"/>
              </a:ext>
            </a:extLst>
          </p:cNvPr>
          <p:cNvCxnSpPr>
            <a:cxnSpLocks/>
          </p:cNvCxnSpPr>
          <p:nvPr/>
        </p:nvCxnSpPr>
        <p:spPr>
          <a:xfrm>
            <a:off x="1002662" y="771353"/>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D95A5EB7-880C-013E-890A-674A6C42C014}"/>
              </a:ext>
            </a:extLst>
          </p:cNvPr>
          <p:cNvCxnSpPr>
            <a:cxnSpLocks/>
          </p:cNvCxnSpPr>
          <p:nvPr/>
        </p:nvCxnSpPr>
        <p:spPr>
          <a:xfrm>
            <a:off x="11257416" y="417000"/>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9744405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599937-E693-8EDD-72FF-5EC48657EF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7EF211-EC53-84B7-5FB3-6B4352DEB858}"/>
              </a:ext>
            </a:extLst>
          </p:cNvPr>
          <p:cNvSpPr>
            <a:spLocks noGrp="1"/>
          </p:cNvSpPr>
          <p:nvPr>
            <p:ph type="title"/>
          </p:nvPr>
        </p:nvSpPr>
        <p:spPr>
          <a:xfrm>
            <a:off x="3136859" y="519243"/>
            <a:ext cx="5918280" cy="682191"/>
          </a:xfrm>
        </p:spPr>
        <p:txBody>
          <a:bodyPr/>
          <a:lstStyle/>
          <a:p>
            <a:r>
              <a:rPr lang="en-IN" b="1" dirty="0">
                <a:latin typeface="Times New Roman" panose="02020603050405020304" pitchFamily="18" charset="0"/>
                <a:cs typeface="Times New Roman" panose="02020603050405020304" pitchFamily="18" charset="0"/>
              </a:rPr>
              <a:t>Design - architecture</a:t>
            </a:r>
          </a:p>
        </p:txBody>
      </p:sp>
      <p:sp>
        <p:nvSpPr>
          <p:cNvPr id="4" name="Date Placeholder 3">
            <a:extLst>
              <a:ext uri="{FF2B5EF4-FFF2-40B4-BE49-F238E27FC236}">
                <a16:creationId xmlns:a16="http://schemas.microsoft.com/office/drawing/2014/main" id="{458AEE64-6ADC-9FEF-2D64-D6C30D3D59A7}"/>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28CA5B41-7F62-77C2-C0A3-89CAEE6D1F1F}"/>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66BA90CF-C38F-D4A5-F030-46C48C7BAE55}"/>
              </a:ext>
            </a:extLst>
          </p:cNvPr>
          <p:cNvSpPr>
            <a:spLocks noGrp="1"/>
          </p:cNvSpPr>
          <p:nvPr>
            <p:ph type="sldNum" sz="quarter" idx="12"/>
          </p:nvPr>
        </p:nvSpPr>
        <p:spPr/>
        <p:txBody>
          <a:bodyPr/>
          <a:lstStyle/>
          <a:p>
            <a:fld id="{F91729D4-A164-47A3-830D-E792BCE699E4}" type="slidenum">
              <a:rPr lang="en-US" smtClean="0"/>
              <a:t>17</a:t>
            </a:fld>
            <a:endParaRPr lang="en-US" dirty="0"/>
          </a:p>
        </p:txBody>
      </p:sp>
      <p:pic>
        <p:nvPicPr>
          <p:cNvPr id="19" name="Picture 18">
            <a:extLst>
              <a:ext uri="{FF2B5EF4-FFF2-40B4-BE49-F238E27FC236}">
                <a16:creationId xmlns:a16="http://schemas.microsoft.com/office/drawing/2014/main" id="{F5B99E9E-67C1-2043-B398-40AA58B12DE4}"/>
              </a:ext>
            </a:extLst>
          </p:cNvPr>
          <p:cNvPicPr>
            <a:picLocks noChangeAspect="1"/>
          </p:cNvPicPr>
          <p:nvPr/>
        </p:nvPicPr>
        <p:blipFill>
          <a:blip r:embed="rId2"/>
          <a:stretch>
            <a:fillRect/>
          </a:stretch>
        </p:blipFill>
        <p:spPr>
          <a:xfrm>
            <a:off x="766699" y="6438885"/>
            <a:ext cx="6858957" cy="200053"/>
          </a:xfrm>
          <a:prstGeom prst="rect">
            <a:avLst/>
          </a:prstGeom>
        </p:spPr>
      </p:pic>
      <p:pic>
        <p:nvPicPr>
          <p:cNvPr id="14" name="Picture 13">
            <a:extLst>
              <a:ext uri="{FF2B5EF4-FFF2-40B4-BE49-F238E27FC236}">
                <a16:creationId xmlns:a16="http://schemas.microsoft.com/office/drawing/2014/main" id="{4D0B51A1-CD96-DB71-DC38-598774316F4A}"/>
              </a:ext>
            </a:extLst>
          </p:cNvPr>
          <p:cNvPicPr>
            <a:picLocks noChangeAspect="1"/>
          </p:cNvPicPr>
          <p:nvPr/>
        </p:nvPicPr>
        <p:blipFill>
          <a:blip r:embed="rId3"/>
          <a:stretch>
            <a:fillRect/>
          </a:stretch>
        </p:blipFill>
        <p:spPr>
          <a:xfrm>
            <a:off x="119327" y="1685711"/>
            <a:ext cx="11953345" cy="4186362"/>
          </a:xfrm>
          <a:prstGeom prst="rect">
            <a:avLst/>
          </a:prstGeom>
        </p:spPr>
      </p:pic>
    </p:spTree>
    <p:extLst>
      <p:ext uri="{BB962C8B-B14F-4D97-AF65-F5344CB8AC3E}">
        <p14:creationId xmlns:p14="http://schemas.microsoft.com/office/powerpoint/2010/main" val="6655280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880EAD-C5D1-F063-F43D-9D0C1D066D5F}"/>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9F289EB0-13E7-30C0-278B-CE1DF4E41662}"/>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D226B42B-BC1C-393D-9D10-867F09A1DBB6}"/>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B2E14FBC-B62D-3500-BD0A-AF340FC51150}"/>
              </a:ext>
            </a:extLst>
          </p:cNvPr>
          <p:cNvSpPr>
            <a:spLocks noGrp="1"/>
          </p:cNvSpPr>
          <p:nvPr>
            <p:ph type="sldNum" sz="quarter" idx="12"/>
          </p:nvPr>
        </p:nvSpPr>
        <p:spPr/>
        <p:txBody>
          <a:bodyPr/>
          <a:lstStyle/>
          <a:p>
            <a:fld id="{F91729D4-A164-47A3-830D-E792BCE699E4}" type="slidenum">
              <a:rPr lang="en-US" smtClean="0"/>
              <a:t>18</a:t>
            </a:fld>
            <a:endParaRPr lang="en-US" dirty="0"/>
          </a:p>
        </p:txBody>
      </p:sp>
      <p:cxnSp>
        <p:nvCxnSpPr>
          <p:cNvPr id="10" name="Straight Connector 9">
            <a:extLst>
              <a:ext uri="{FF2B5EF4-FFF2-40B4-BE49-F238E27FC236}">
                <a16:creationId xmlns:a16="http://schemas.microsoft.com/office/drawing/2014/main" id="{CF722451-C436-A993-4BDE-991C90E17E73}"/>
              </a:ext>
            </a:extLst>
          </p:cNvPr>
          <p:cNvCxnSpPr>
            <a:cxnSpLocks/>
          </p:cNvCxnSpPr>
          <p:nvPr/>
        </p:nvCxnSpPr>
        <p:spPr>
          <a:xfrm>
            <a:off x="1002662" y="771353"/>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EDB6D697-A07A-4154-F3CB-ACFA6CC7F7F4}"/>
              </a:ext>
            </a:extLst>
          </p:cNvPr>
          <p:cNvCxnSpPr>
            <a:cxnSpLocks/>
          </p:cNvCxnSpPr>
          <p:nvPr/>
        </p:nvCxnSpPr>
        <p:spPr>
          <a:xfrm>
            <a:off x="11257416" y="417000"/>
            <a:ext cx="0" cy="5841507"/>
          </a:xfrm>
          <a:prstGeom prst="line">
            <a:avLst/>
          </a:prstGeom>
        </p:spPr>
        <p:style>
          <a:lnRef idx="3">
            <a:schemeClr val="dk1"/>
          </a:lnRef>
          <a:fillRef idx="0">
            <a:schemeClr val="dk1"/>
          </a:fillRef>
          <a:effectRef idx="2">
            <a:schemeClr val="dk1"/>
          </a:effectRef>
          <a:fontRef idx="minor">
            <a:schemeClr val="tx1"/>
          </a:fontRef>
        </p:style>
      </p:cxnSp>
      <p:pic>
        <p:nvPicPr>
          <p:cNvPr id="19" name="Picture 18">
            <a:extLst>
              <a:ext uri="{FF2B5EF4-FFF2-40B4-BE49-F238E27FC236}">
                <a16:creationId xmlns:a16="http://schemas.microsoft.com/office/drawing/2014/main" id="{7983E502-6096-1AD2-3734-AE0AF7AA790B}"/>
              </a:ext>
            </a:extLst>
          </p:cNvPr>
          <p:cNvPicPr>
            <a:picLocks noChangeAspect="1"/>
          </p:cNvPicPr>
          <p:nvPr/>
        </p:nvPicPr>
        <p:blipFill>
          <a:blip r:embed="rId2"/>
          <a:stretch>
            <a:fillRect/>
          </a:stretch>
        </p:blipFill>
        <p:spPr>
          <a:xfrm>
            <a:off x="766699" y="6438885"/>
            <a:ext cx="6858957" cy="200053"/>
          </a:xfrm>
          <a:prstGeom prst="rect">
            <a:avLst/>
          </a:prstGeom>
        </p:spPr>
      </p:pic>
      <p:sp>
        <p:nvSpPr>
          <p:cNvPr id="14" name="Title 1">
            <a:extLst>
              <a:ext uri="{FF2B5EF4-FFF2-40B4-BE49-F238E27FC236}">
                <a16:creationId xmlns:a16="http://schemas.microsoft.com/office/drawing/2014/main" id="{F5C21430-E9A8-74C5-C9CD-5E770EB187AE}"/>
              </a:ext>
            </a:extLst>
          </p:cNvPr>
          <p:cNvSpPr txBox="1">
            <a:spLocks/>
          </p:cNvSpPr>
          <p:nvPr/>
        </p:nvSpPr>
        <p:spPr>
          <a:xfrm>
            <a:off x="2877888" y="2691444"/>
            <a:ext cx="6504302" cy="1160930"/>
          </a:xfrm>
          <a:prstGeom prst="rect">
            <a:avLst/>
          </a:prstGeom>
        </p:spPr>
        <p:txBody>
          <a:bodyPr anchor="b"/>
          <a:lstStyle>
            <a:lvl1pPr algn="l" defTabSz="914400" rtl="0" eaLnBrk="1" latinLnBrk="0" hangingPunct="1">
              <a:lnSpc>
                <a:spcPct val="90000"/>
              </a:lnSpc>
              <a:spcBef>
                <a:spcPct val="0"/>
              </a:spcBef>
              <a:buNone/>
              <a:defRPr sz="3200" kern="1200" cap="all" spc="200" baseline="0">
                <a:solidFill>
                  <a:schemeClr val="accent4"/>
                </a:solidFill>
                <a:latin typeface="+mj-lt"/>
                <a:ea typeface="+mj-ea"/>
                <a:cs typeface="+mj-cs"/>
              </a:defRPr>
            </a:lvl1pPr>
          </a:lstStyle>
          <a:p>
            <a:r>
              <a:rPr lang="en-IN" sz="5400" b="1" dirty="0" err="1">
                <a:latin typeface="Times New Roman" panose="02020603050405020304" pitchFamily="18" charset="0"/>
                <a:cs typeface="Times New Roman" panose="02020603050405020304" pitchFamily="18" charset="0"/>
              </a:rPr>
              <a:t>Uml</a:t>
            </a:r>
            <a:r>
              <a:rPr lang="en-IN" sz="5400" b="1" dirty="0">
                <a:latin typeface="Times New Roman" panose="02020603050405020304" pitchFamily="18" charset="0"/>
                <a:cs typeface="Times New Roman" panose="02020603050405020304" pitchFamily="18" charset="0"/>
              </a:rPr>
              <a:t> diagrams</a:t>
            </a:r>
          </a:p>
        </p:txBody>
      </p:sp>
    </p:spTree>
    <p:extLst>
      <p:ext uri="{BB962C8B-B14F-4D97-AF65-F5344CB8AC3E}">
        <p14:creationId xmlns:p14="http://schemas.microsoft.com/office/powerpoint/2010/main" val="34462765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7AD868-5E03-98B2-9124-D39071EBA1DE}"/>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DADE6BED-0E50-4CD0-D18F-902A95C2EF5D}"/>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6FA3E42-0C01-EE9A-77AC-2DDBD0FBDF71}"/>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78559E36-E94B-C31F-89A3-877BE97624F4}"/>
              </a:ext>
            </a:extLst>
          </p:cNvPr>
          <p:cNvSpPr>
            <a:spLocks noGrp="1"/>
          </p:cNvSpPr>
          <p:nvPr>
            <p:ph type="sldNum" sz="quarter" idx="12"/>
          </p:nvPr>
        </p:nvSpPr>
        <p:spPr/>
        <p:txBody>
          <a:bodyPr/>
          <a:lstStyle/>
          <a:p>
            <a:fld id="{F91729D4-A164-47A3-830D-E792BCE699E4}" type="slidenum">
              <a:rPr lang="en-US" smtClean="0"/>
              <a:t>19</a:t>
            </a:fld>
            <a:endParaRPr lang="en-US" dirty="0"/>
          </a:p>
        </p:txBody>
      </p:sp>
      <p:pic>
        <p:nvPicPr>
          <p:cNvPr id="19" name="Picture 18">
            <a:extLst>
              <a:ext uri="{FF2B5EF4-FFF2-40B4-BE49-F238E27FC236}">
                <a16:creationId xmlns:a16="http://schemas.microsoft.com/office/drawing/2014/main" id="{29816876-52BA-992A-7E60-40A8074064FB}"/>
              </a:ext>
            </a:extLst>
          </p:cNvPr>
          <p:cNvPicPr>
            <a:picLocks noChangeAspect="1"/>
          </p:cNvPicPr>
          <p:nvPr/>
        </p:nvPicPr>
        <p:blipFill>
          <a:blip r:embed="rId2"/>
          <a:stretch>
            <a:fillRect/>
          </a:stretch>
        </p:blipFill>
        <p:spPr>
          <a:xfrm>
            <a:off x="766699" y="6438885"/>
            <a:ext cx="6858957" cy="200053"/>
          </a:xfrm>
          <a:prstGeom prst="rect">
            <a:avLst/>
          </a:prstGeom>
        </p:spPr>
      </p:pic>
      <p:sp>
        <p:nvSpPr>
          <p:cNvPr id="7" name="TextBox 6">
            <a:extLst>
              <a:ext uri="{FF2B5EF4-FFF2-40B4-BE49-F238E27FC236}">
                <a16:creationId xmlns:a16="http://schemas.microsoft.com/office/drawing/2014/main" id="{9780FD0C-BB4D-C00C-8BC2-DAAA2E5F553A}"/>
              </a:ext>
            </a:extLst>
          </p:cNvPr>
          <p:cNvSpPr txBox="1"/>
          <p:nvPr/>
        </p:nvSpPr>
        <p:spPr>
          <a:xfrm>
            <a:off x="4993831" y="348996"/>
            <a:ext cx="2744702"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Use – case diagram</a:t>
            </a:r>
          </a:p>
        </p:txBody>
      </p:sp>
      <p:pic>
        <p:nvPicPr>
          <p:cNvPr id="6" name="Picture 5" descr="A diagram of a smart mechanic finder&#10;&#10;AI-generated content may be incorrect.">
            <a:extLst>
              <a:ext uri="{FF2B5EF4-FFF2-40B4-BE49-F238E27FC236}">
                <a16:creationId xmlns:a16="http://schemas.microsoft.com/office/drawing/2014/main" id="{0AFE9407-D42A-2EB2-999B-0035F1AD5465}"/>
              </a:ext>
            </a:extLst>
          </p:cNvPr>
          <p:cNvPicPr>
            <a:picLocks noChangeAspect="1"/>
          </p:cNvPicPr>
          <p:nvPr/>
        </p:nvPicPr>
        <p:blipFill>
          <a:blip r:embed="rId3"/>
          <a:stretch>
            <a:fillRect/>
          </a:stretch>
        </p:blipFill>
        <p:spPr>
          <a:xfrm>
            <a:off x="762478" y="813258"/>
            <a:ext cx="10662823" cy="5908217"/>
          </a:xfrm>
          <a:prstGeom prst="rect">
            <a:avLst/>
          </a:prstGeom>
        </p:spPr>
      </p:pic>
    </p:spTree>
    <p:extLst>
      <p:ext uri="{BB962C8B-B14F-4D97-AF65-F5344CB8AC3E}">
        <p14:creationId xmlns:p14="http://schemas.microsoft.com/office/powerpoint/2010/main" val="2255197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C2AC1-EEC3-48BF-F6AF-D6E8DF81020C}"/>
              </a:ext>
            </a:extLst>
          </p:cNvPr>
          <p:cNvSpPr>
            <a:spLocks noGrp="1"/>
          </p:cNvSpPr>
          <p:nvPr>
            <p:ph type="title"/>
          </p:nvPr>
        </p:nvSpPr>
        <p:spPr>
          <a:xfrm>
            <a:off x="4773075" y="814089"/>
            <a:ext cx="2635258" cy="743778"/>
          </a:xfrm>
        </p:spPr>
        <p:txBody>
          <a:bodyPr/>
          <a:lstStyle/>
          <a:p>
            <a:r>
              <a:rPr lang="en-IN" sz="3600" b="1" dirty="0" err="1">
                <a:latin typeface="Times New Roman" panose="02020603050405020304" pitchFamily="18" charset="0"/>
                <a:cs typeface="Times New Roman" panose="02020603050405020304" pitchFamily="18" charset="0"/>
              </a:rPr>
              <a:t>cONTEXT</a:t>
            </a:r>
            <a:endParaRPr lang="en-IN" sz="3600" b="1" dirty="0">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85D3388D-D738-EE40-45D0-AEB8FE82D3B8}"/>
              </a:ext>
            </a:extLst>
          </p:cNvPr>
          <p:cNvSpPr>
            <a:spLocks noGrp="1"/>
          </p:cNvSpPr>
          <p:nvPr>
            <p:ph type="sldNum" sz="quarter" idx="12"/>
          </p:nvPr>
        </p:nvSpPr>
        <p:spPr/>
        <p:txBody>
          <a:bodyPr/>
          <a:lstStyle/>
          <a:p>
            <a:fld id="{F91729D4-A164-47A3-830D-E792BCE699E4}" type="slidenum">
              <a:rPr lang="en-US" smtClean="0"/>
              <a:t>2</a:t>
            </a:fld>
            <a:endParaRPr lang="en-US" dirty="0"/>
          </a:p>
        </p:txBody>
      </p:sp>
      <p:sp>
        <p:nvSpPr>
          <p:cNvPr id="9" name="Text Placeholder 2">
            <a:extLst>
              <a:ext uri="{FF2B5EF4-FFF2-40B4-BE49-F238E27FC236}">
                <a16:creationId xmlns:a16="http://schemas.microsoft.com/office/drawing/2014/main" id="{BD31E5D5-8AAA-8AE6-B014-44D29FD394C9}"/>
              </a:ext>
            </a:extLst>
          </p:cNvPr>
          <p:cNvSpPr txBox="1">
            <a:spLocks/>
          </p:cNvSpPr>
          <p:nvPr/>
        </p:nvSpPr>
        <p:spPr>
          <a:xfrm>
            <a:off x="1484009" y="1939138"/>
            <a:ext cx="2879907" cy="3584709"/>
          </a:xfrm>
          <a:prstGeom prst="rect">
            <a:avLst/>
          </a:prstGeom>
        </p:spPr>
        <p:txBody>
          <a:bodyPr/>
          <a:lstStyle>
            <a:lvl1pPr marL="0" indent="0" algn="l" defTabSz="914400" rtl="0" eaLnBrk="1" latinLnBrk="0" hangingPunct="1">
              <a:lnSpc>
                <a:spcPct val="200000"/>
              </a:lnSpc>
              <a:spcBef>
                <a:spcPts val="0"/>
              </a:spcBef>
              <a:buFont typeface="Segoe UI Light" panose="020B0502040204020203" pitchFamily="34" charset="0"/>
              <a:buNone/>
              <a:defRPr sz="2000" kern="1200" cap="none" spc="50" baseline="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 Abstract</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 Introduction </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Existing System</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Proposed System</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Applications</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Software Requirements</a:t>
            </a:r>
          </a:p>
          <a:p>
            <a:endParaRPr lang="en-US" sz="1800" dirty="0">
              <a:latin typeface="Times New Roman" panose="02020603050405020304" pitchFamily="18" charset="0"/>
              <a:cs typeface="Times New Roman" panose="02020603050405020304" pitchFamily="18" charset="0"/>
            </a:endParaRPr>
          </a:p>
        </p:txBody>
      </p:sp>
      <p:sp>
        <p:nvSpPr>
          <p:cNvPr id="14" name="Text Placeholder 2">
            <a:extLst>
              <a:ext uri="{FF2B5EF4-FFF2-40B4-BE49-F238E27FC236}">
                <a16:creationId xmlns:a16="http://schemas.microsoft.com/office/drawing/2014/main" id="{5A52290A-EF0A-F37C-D120-4C07DFD570CD}"/>
              </a:ext>
            </a:extLst>
          </p:cNvPr>
          <p:cNvSpPr txBox="1">
            <a:spLocks/>
          </p:cNvSpPr>
          <p:nvPr/>
        </p:nvSpPr>
        <p:spPr>
          <a:xfrm>
            <a:off x="8691682" y="1939138"/>
            <a:ext cx="2743200" cy="3156533"/>
          </a:xfrm>
          <a:prstGeom prst="rect">
            <a:avLst/>
          </a:prstGeom>
        </p:spPr>
        <p:txBody>
          <a:bodyPr/>
          <a:lstStyle>
            <a:lvl1pPr marL="0" indent="0" algn="l" defTabSz="914400" rtl="0" eaLnBrk="1" latinLnBrk="0" hangingPunct="1">
              <a:lnSpc>
                <a:spcPct val="200000"/>
              </a:lnSpc>
              <a:spcBef>
                <a:spcPts val="0"/>
              </a:spcBef>
              <a:buFont typeface="Segoe UI Light" panose="020B0502040204020203" pitchFamily="34" charset="0"/>
              <a:buNone/>
              <a:defRPr sz="2000" kern="1200" cap="none" spc="50" baseline="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UML Diagrams</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Results</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Test Cases</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Conclusion</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Future Enhancements</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 References</a:t>
            </a:r>
            <a:endParaRPr lang="en-IN" sz="18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C01E25AA-0BDD-E773-F29B-68B82198F280}"/>
              </a:ext>
            </a:extLst>
          </p:cNvPr>
          <p:cNvSpPr txBox="1">
            <a:spLocks/>
          </p:cNvSpPr>
          <p:nvPr/>
        </p:nvSpPr>
        <p:spPr>
          <a:xfrm>
            <a:off x="4991518" y="1939138"/>
            <a:ext cx="3072562" cy="3360995"/>
          </a:xfrm>
          <a:prstGeom prst="rect">
            <a:avLst/>
          </a:prstGeom>
        </p:spPr>
        <p:txBody>
          <a:bodyPr/>
          <a:lstStyle>
            <a:lvl1pPr marL="0" indent="0" algn="l" defTabSz="914400" rtl="0" eaLnBrk="1" latinLnBrk="0" hangingPunct="1">
              <a:lnSpc>
                <a:spcPct val="200000"/>
              </a:lnSpc>
              <a:spcBef>
                <a:spcPts val="0"/>
              </a:spcBef>
              <a:buFont typeface="Segoe UI Light" panose="020B0502040204020203" pitchFamily="34" charset="0"/>
              <a:buNone/>
              <a:defRPr sz="2000" kern="1200" cap="none" spc="50" baseline="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Hardware Requirements</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Literature Survey</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Objectives</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Modules Description</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Algorithm</a:t>
            </a:r>
          </a:p>
          <a:p>
            <a:pPr marL="342900" indent="-342900">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Design – Architecture</a:t>
            </a:r>
          </a:p>
        </p:txBody>
      </p:sp>
    </p:spTree>
    <p:extLst>
      <p:ext uri="{BB962C8B-B14F-4D97-AF65-F5344CB8AC3E}">
        <p14:creationId xmlns:p14="http://schemas.microsoft.com/office/powerpoint/2010/main" val="30558492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066C1B-BB9A-2947-52C3-44EAC4D21A0F}"/>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0593E27C-FD79-4931-B797-AC1878FF35C0}"/>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93D3FDE3-F8B6-FAC2-777E-D795FB294BB4}"/>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F0270661-896B-C39D-E191-C36E2B26BC00}"/>
              </a:ext>
            </a:extLst>
          </p:cNvPr>
          <p:cNvSpPr>
            <a:spLocks noGrp="1"/>
          </p:cNvSpPr>
          <p:nvPr>
            <p:ph type="sldNum" sz="quarter" idx="12"/>
          </p:nvPr>
        </p:nvSpPr>
        <p:spPr/>
        <p:txBody>
          <a:bodyPr/>
          <a:lstStyle/>
          <a:p>
            <a:fld id="{F91729D4-A164-47A3-830D-E792BCE699E4}" type="slidenum">
              <a:rPr lang="en-US" smtClean="0"/>
              <a:t>20</a:t>
            </a:fld>
            <a:endParaRPr lang="en-US" dirty="0"/>
          </a:p>
        </p:txBody>
      </p:sp>
      <p:pic>
        <p:nvPicPr>
          <p:cNvPr id="19" name="Picture 18">
            <a:extLst>
              <a:ext uri="{FF2B5EF4-FFF2-40B4-BE49-F238E27FC236}">
                <a16:creationId xmlns:a16="http://schemas.microsoft.com/office/drawing/2014/main" id="{6E3C52CD-D9F3-2EF9-DAF7-BC0B4200C680}"/>
              </a:ext>
            </a:extLst>
          </p:cNvPr>
          <p:cNvPicPr>
            <a:picLocks noChangeAspect="1"/>
          </p:cNvPicPr>
          <p:nvPr/>
        </p:nvPicPr>
        <p:blipFill>
          <a:blip r:embed="rId2"/>
          <a:stretch>
            <a:fillRect/>
          </a:stretch>
        </p:blipFill>
        <p:spPr>
          <a:xfrm>
            <a:off x="766699" y="6438885"/>
            <a:ext cx="6858957" cy="200053"/>
          </a:xfrm>
          <a:prstGeom prst="rect">
            <a:avLst/>
          </a:prstGeom>
        </p:spPr>
      </p:pic>
      <p:sp>
        <p:nvSpPr>
          <p:cNvPr id="6" name="TextBox 5">
            <a:extLst>
              <a:ext uri="{FF2B5EF4-FFF2-40B4-BE49-F238E27FC236}">
                <a16:creationId xmlns:a16="http://schemas.microsoft.com/office/drawing/2014/main" id="{198A2952-0064-75F0-9542-1660B40051DB}"/>
              </a:ext>
            </a:extLst>
          </p:cNvPr>
          <p:cNvSpPr txBox="1"/>
          <p:nvPr/>
        </p:nvSpPr>
        <p:spPr>
          <a:xfrm>
            <a:off x="5078189" y="136525"/>
            <a:ext cx="2168969"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Class diagram</a:t>
            </a:r>
          </a:p>
        </p:txBody>
      </p:sp>
      <p:pic>
        <p:nvPicPr>
          <p:cNvPr id="7" name="Picture 6">
            <a:extLst>
              <a:ext uri="{FF2B5EF4-FFF2-40B4-BE49-F238E27FC236}">
                <a16:creationId xmlns:a16="http://schemas.microsoft.com/office/drawing/2014/main" id="{21BBC1B8-B904-2591-2EFB-F76DC2BF2E09}"/>
              </a:ext>
            </a:extLst>
          </p:cNvPr>
          <p:cNvPicPr>
            <a:picLocks noChangeAspect="1"/>
          </p:cNvPicPr>
          <p:nvPr/>
        </p:nvPicPr>
        <p:blipFill>
          <a:blip r:embed="rId3"/>
          <a:stretch>
            <a:fillRect/>
          </a:stretch>
        </p:blipFill>
        <p:spPr>
          <a:xfrm>
            <a:off x="658283" y="644586"/>
            <a:ext cx="11008783" cy="5994351"/>
          </a:xfrm>
          <a:prstGeom prst="rect">
            <a:avLst/>
          </a:prstGeom>
        </p:spPr>
      </p:pic>
    </p:spTree>
    <p:extLst>
      <p:ext uri="{BB962C8B-B14F-4D97-AF65-F5344CB8AC3E}">
        <p14:creationId xmlns:p14="http://schemas.microsoft.com/office/powerpoint/2010/main" val="9980370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891791-8507-EECE-DB63-2E99AA1D5C0A}"/>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CA35C31D-BD22-2245-F22C-B5AD6FD97225}"/>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2A66092-16B7-0D64-69A3-B315FCC8837A}"/>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0D88A182-512C-615A-75B8-EC569EE1E2A1}"/>
              </a:ext>
            </a:extLst>
          </p:cNvPr>
          <p:cNvSpPr>
            <a:spLocks noGrp="1"/>
          </p:cNvSpPr>
          <p:nvPr>
            <p:ph type="sldNum" sz="quarter" idx="12"/>
          </p:nvPr>
        </p:nvSpPr>
        <p:spPr/>
        <p:txBody>
          <a:bodyPr/>
          <a:lstStyle/>
          <a:p>
            <a:fld id="{F91729D4-A164-47A3-830D-E792BCE699E4}" type="slidenum">
              <a:rPr lang="en-US" smtClean="0"/>
              <a:t>21</a:t>
            </a:fld>
            <a:endParaRPr lang="en-US" dirty="0"/>
          </a:p>
        </p:txBody>
      </p:sp>
      <p:pic>
        <p:nvPicPr>
          <p:cNvPr id="19" name="Picture 18">
            <a:extLst>
              <a:ext uri="{FF2B5EF4-FFF2-40B4-BE49-F238E27FC236}">
                <a16:creationId xmlns:a16="http://schemas.microsoft.com/office/drawing/2014/main" id="{FD335382-9A7D-7713-161E-ED874C8B8A72}"/>
              </a:ext>
            </a:extLst>
          </p:cNvPr>
          <p:cNvPicPr>
            <a:picLocks noChangeAspect="1"/>
          </p:cNvPicPr>
          <p:nvPr/>
        </p:nvPicPr>
        <p:blipFill>
          <a:blip r:embed="rId2"/>
          <a:stretch>
            <a:fillRect/>
          </a:stretch>
        </p:blipFill>
        <p:spPr>
          <a:xfrm>
            <a:off x="766699" y="6438885"/>
            <a:ext cx="6858957" cy="200053"/>
          </a:xfrm>
          <a:prstGeom prst="rect">
            <a:avLst/>
          </a:prstGeom>
        </p:spPr>
      </p:pic>
      <p:sp>
        <p:nvSpPr>
          <p:cNvPr id="6" name="TextBox 5">
            <a:extLst>
              <a:ext uri="{FF2B5EF4-FFF2-40B4-BE49-F238E27FC236}">
                <a16:creationId xmlns:a16="http://schemas.microsoft.com/office/drawing/2014/main" id="{03C50070-4278-BABC-A2EF-606B951D150F}"/>
              </a:ext>
            </a:extLst>
          </p:cNvPr>
          <p:cNvSpPr txBox="1"/>
          <p:nvPr/>
        </p:nvSpPr>
        <p:spPr>
          <a:xfrm>
            <a:off x="4806631" y="272743"/>
            <a:ext cx="2578738"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Sequence diagram</a:t>
            </a:r>
          </a:p>
        </p:txBody>
      </p:sp>
      <p:pic>
        <p:nvPicPr>
          <p:cNvPr id="3" name="Picture 2">
            <a:extLst>
              <a:ext uri="{FF2B5EF4-FFF2-40B4-BE49-F238E27FC236}">
                <a16:creationId xmlns:a16="http://schemas.microsoft.com/office/drawing/2014/main" id="{60DAD837-3EB6-B829-E5FA-FCD2DC2CADD7}"/>
              </a:ext>
            </a:extLst>
          </p:cNvPr>
          <p:cNvPicPr>
            <a:picLocks noChangeAspect="1"/>
          </p:cNvPicPr>
          <p:nvPr/>
        </p:nvPicPr>
        <p:blipFill>
          <a:blip r:embed="rId3"/>
          <a:srcRect b="61573"/>
          <a:stretch/>
        </p:blipFill>
        <p:spPr>
          <a:xfrm>
            <a:off x="103347" y="904126"/>
            <a:ext cx="11948239" cy="5855777"/>
          </a:xfrm>
          <a:prstGeom prst="rect">
            <a:avLst/>
          </a:prstGeom>
        </p:spPr>
      </p:pic>
    </p:spTree>
    <p:extLst>
      <p:ext uri="{BB962C8B-B14F-4D97-AF65-F5344CB8AC3E}">
        <p14:creationId xmlns:p14="http://schemas.microsoft.com/office/powerpoint/2010/main" val="25631125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B51CA-6382-B2FE-41AA-E53911994FC4}"/>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5C6D34FA-5B94-33E8-3973-ADF238D0AC5D}"/>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D205CD3-545B-9412-C811-C2E353F4B812}"/>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01C9A8CE-9876-8627-14F6-0418B021AF1C}"/>
              </a:ext>
            </a:extLst>
          </p:cNvPr>
          <p:cNvSpPr>
            <a:spLocks noGrp="1"/>
          </p:cNvSpPr>
          <p:nvPr>
            <p:ph type="sldNum" sz="quarter" idx="12"/>
          </p:nvPr>
        </p:nvSpPr>
        <p:spPr/>
        <p:txBody>
          <a:bodyPr/>
          <a:lstStyle/>
          <a:p>
            <a:fld id="{F91729D4-A164-47A3-830D-E792BCE699E4}" type="slidenum">
              <a:rPr lang="en-US" smtClean="0"/>
              <a:t>22</a:t>
            </a:fld>
            <a:endParaRPr lang="en-US" dirty="0"/>
          </a:p>
        </p:txBody>
      </p:sp>
      <p:pic>
        <p:nvPicPr>
          <p:cNvPr id="19" name="Picture 18">
            <a:extLst>
              <a:ext uri="{FF2B5EF4-FFF2-40B4-BE49-F238E27FC236}">
                <a16:creationId xmlns:a16="http://schemas.microsoft.com/office/drawing/2014/main" id="{09D357CD-33DC-A25B-D154-8F8E32DAD3E1}"/>
              </a:ext>
            </a:extLst>
          </p:cNvPr>
          <p:cNvPicPr>
            <a:picLocks noChangeAspect="1"/>
          </p:cNvPicPr>
          <p:nvPr/>
        </p:nvPicPr>
        <p:blipFill>
          <a:blip r:embed="rId2"/>
          <a:stretch>
            <a:fillRect/>
          </a:stretch>
        </p:blipFill>
        <p:spPr>
          <a:xfrm>
            <a:off x="766699" y="6438885"/>
            <a:ext cx="6858957" cy="200053"/>
          </a:xfrm>
          <a:prstGeom prst="rect">
            <a:avLst/>
          </a:prstGeom>
        </p:spPr>
      </p:pic>
      <p:pic>
        <p:nvPicPr>
          <p:cNvPr id="7" name="Picture 6">
            <a:extLst>
              <a:ext uri="{FF2B5EF4-FFF2-40B4-BE49-F238E27FC236}">
                <a16:creationId xmlns:a16="http://schemas.microsoft.com/office/drawing/2014/main" id="{67A257C9-4404-4BAC-9B31-E2654BA5AE8A}"/>
              </a:ext>
            </a:extLst>
          </p:cNvPr>
          <p:cNvPicPr>
            <a:picLocks noChangeAspect="1"/>
          </p:cNvPicPr>
          <p:nvPr/>
        </p:nvPicPr>
        <p:blipFill>
          <a:blip r:embed="rId3"/>
          <a:srcRect t="38517" b="19508"/>
          <a:stretch/>
        </p:blipFill>
        <p:spPr>
          <a:xfrm>
            <a:off x="0" y="133968"/>
            <a:ext cx="12151237" cy="6504970"/>
          </a:xfrm>
          <a:prstGeom prst="rect">
            <a:avLst/>
          </a:prstGeom>
        </p:spPr>
      </p:pic>
    </p:spTree>
    <p:extLst>
      <p:ext uri="{BB962C8B-B14F-4D97-AF65-F5344CB8AC3E}">
        <p14:creationId xmlns:p14="http://schemas.microsoft.com/office/powerpoint/2010/main" val="25015259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AD99EA-7CD2-3090-0CED-AA45D0DD5510}"/>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58A4EFBC-F3D1-F60E-573F-7150A78D75FB}"/>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6F6234D-F5FB-5C4D-0892-3BA526BE4FD2}"/>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832A8827-09BB-BB2F-D233-229AE60A22C8}"/>
              </a:ext>
            </a:extLst>
          </p:cNvPr>
          <p:cNvSpPr>
            <a:spLocks noGrp="1"/>
          </p:cNvSpPr>
          <p:nvPr>
            <p:ph type="sldNum" sz="quarter" idx="12"/>
          </p:nvPr>
        </p:nvSpPr>
        <p:spPr/>
        <p:txBody>
          <a:bodyPr/>
          <a:lstStyle/>
          <a:p>
            <a:fld id="{F91729D4-A164-47A3-830D-E792BCE699E4}" type="slidenum">
              <a:rPr lang="en-US" smtClean="0"/>
              <a:t>23</a:t>
            </a:fld>
            <a:endParaRPr lang="en-US" dirty="0"/>
          </a:p>
        </p:txBody>
      </p:sp>
      <p:pic>
        <p:nvPicPr>
          <p:cNvPr id="19" name="Picture 18">
            <a:extLst>
              <a:ext uri="{FF2B5EF4-FFF2-40B4-BE49-F238E27FC236}">
                <a16:creationId xmlns:a16="http://schemas.microsoft.com/office/drawing/2014/main" id="{9FAE623C-633A-8660-4B45-907C562D351A}"/>
              </a:ext>
            </a:extLst>
          </p:cNvPr>
          <p:cNvPicPr>
            <a:picLocks noChangeAspect="1"/>
          </p:cNvPicPr>
          <p:nvPr/>
        </p:nvPicPr>
        <p:blipFill>
          <a:blip r:embed="rId2"/>
          <a:stretch>
            <a:fillRect/>
          </a:stretch>
        </p:blipFill>
        <p:spPr>
          <a:xfrm>
            <a:off x="766699" y="6438885"/>
            <a:ext cx="6858957" cy="200053"/>
          </a:xfrm>
          <a:prstGeom prst="rect">
            <a:avLst/>
          </a:prstGeom>
        </p:spPr>
      </p:pic>
      <p:pic>
        <p:nvPicPr>
          <p:cNvPr id="7" name="Picture 6">
            <a:extLst>
              <a:ext uri="{FF2B5EF4-FFF2-40B4-BE49-F238E27FC236}">
                <a16:creationId xmlns:a16="http://schemas.microsoft.com/office/drawing/2014/main" id="{D0B6E4A4-1BE7-66C9-A1DD-1D10199F8D42}"/>
              </a:ext>
            </a:extLst>
          </p:cNvPr>
          <p:cNvPicPr>
            <a:picLocks noChangeAspect="1"/>
          </p:cNvPicPr>
          <p:nvPr/>
        </p:nvPicPr>
        <p:blipFill>
          <a:blip r:embed="rId3"/>
          <a:srcRect t="80461" b="-440"/>
          <a:stretch/>
        </p:blipFill>
        <p:spPr>
          <a:xfrm>
            <a:off x="113017" y="336477"/>
            <a:ext cx="12034032" cy="3066400"/>
          </a:xfrm>
          <a:prstGeom prst="rect">
            <a:avLst/>
          </a:prstGeom>
        </p:spPr>
      </p:pic>
    </p:spTree>
    <p:extLst>
      <p:ext uri="{BB962C8B-B14F-4D97-AF65-F5344CB8AC3E}">
        <p14:creationId xmlns:p14="http://schemas.microsoft.com/office/powerpoint/2010/main" val="10937092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196C2C-317C-F5FC-0459-EE865E46E0C1}"/>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F916D831-A04E-B831-53C6-56B43C89F8D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8D4451AB-B9A2-8D4F-6F54-2A96DFB12D61}"/>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9F973E75-AABE-6CD4-6FE5-71D9BD86F097}"/>
              </a:ext>
            </a:extLst>
          </p:cNvPr>
          <p:cNvSpPr>
            <a:spLocks noGrp="1"/>
          </p:cNvSpPr>
          <p:nvPr>
            <p:ph type="sldNum" sz="quarter" idx="12"/>
          </p:nvPr>
        </p:nvSpPr>
        <p:spPr/>
        <p:txBody>
          <a:bodyPr/>
          <a:lstStyle/>
          <a:p>
            <a:fld id="{F91729D4-A164-47A3-830D-E792BCE699E4}" type="slidenum">
              <a:rPr lang="en-US" smtClean="0"/>
              <a:t>24</a:t>
            </a:fld>
            <a:endParaRPr lang="en-US" dirty="0"/>
          </a:p>
        </p:txBody>
      </p:sp>
      <p:pic>
        <p:nvPicPr>
          <p:cNvPr id="19" name="Picture 18">
            <a:extLst>
              <a:ext uri="{FF2B5EF4-FFF2-40B4-BE49-F238E27FC236}">
                <a16:creationId xmlns:a16="http://schemas.microsoft.com/office/drawing/2014/main" id="{941021F0-3245-5D94-FC9E-E78455BDAB73}"/>
              </a:ext>
            </a:extLst>
          </p:cNvPr>
          <p:cNvPicPr>
            <a:picLocks noChangeAspect="1"/>
          </p:cNvPicPr>
          <p:nvPr/>
        </p:nvPicPr>
        <p:blipFill>
          <a:blip r:embed="rId2"/>
          <a:stretch>
            <a:fillRect/>
          </a:stretch>
        </p:blipFill>
        <p:spPr>
          <a:xfrm>
            <a:off x="766699" y="6438885"/>
            <a:ext cx="6858957" cy="200053"/>
          </a:xfrm>
          <a:prstGeom prst="rect">
            <a:avLst/>
          </a:prstGeom>
        </p:spPr>
      </p:pic>
      <p:sp>
        <p:nvSpPr>
          <p:cNvPr id="6" name="TextBox 5">
            <a:extLst>
              <a:ext uri="{FF2B5EF4-FFF2-40B4-BE49-F238E27FC236}">
                <a16:creationId xmlns:a16="http://schemas.microsoft.com/office/drawing/2014/main" id="{A017114E-89AE-6820-38CD-1729D1A77F0D}"/>
              </a:ext>
            </a:extLst>
          </p:cNvPr>
          <p:cNvSpPr txBox="1"/>
          <p:nvPr/>
        </p:nvSpPr>
        <p:spPr>
          <a:xfrm>
            <a:off x="4667394" y="159808"/>
            <a:ext cx="2477143"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Activity diagram</a:t>
            </a:r>
          </a:p>
        </p:txBody>
      </p:sp>
      <p:pic>
        <p:nvPicPr>
          <p:cNvPr id="2" name="Picture 1">
            <a:extLst>
              <a:ext uri="{FF2B5EF4-FFF2-40B4-BE49-F238E27FC236}">
                <a16:creationId xmlns:a16="http://schemas.microsoft.com/office/drawing/2014/main" id="{804208CF-DC0D-D36C-289B-27E9B88E8313}"/>
              </a:ext>
            </a:extLst>
          </p:cNvPr>
          <p:cNvPicPr>
            <a:picLocks noChangeAspect="1"/>
          </p:cNvPicPr>
          <p:nvPr/>
        </p:nvPicPr>
        <p:blipFill>
          <a:blip r:embed="rId3"/>
          <a:stretch>
            <a:fillRect/>
          </a:stretch>
        </p:blipFill>
        <p:spPr>
          <a:xfrm>
            <a:off x="536895" y="678151"/>
            <a:ext cx="11118210" cy="6179849"/>
          </a:xfrm>
          <a:prstGeom prst="rect">
            <a:avLst/>
          </a:prstGeom>
        </p:spPr>
      </p:pic>
    </p:spTree>
    <p:extLst>
      <p:ext uri="{BB962C8B-B14F-4D97-AF65-F5344CB8AC3E}">
        <p14:creationId xmlns:p14="http://schemas.microsoft.com/office/powerpoint/2010/main" val="18844506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25173-92CE-A05B-68D2-1AE7CC2A279D}"/>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09478C1F-B96B-FA2F-46FF-F50FB9F1B47D}"/>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EC4195D-E1FC-BF4E-B677-11A118BD7DCD}"/>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A092D8D0-C74A-E969-509E-1FC4589016D4}"/>
              </a:ext>
            </a:extLst>
          </p:cNvPr>
          <p:cNvSpPr>
            <a:spLocks noGrp="1"/>
          </p:cNvSpPr>
          <p:nvPr>
            <p:ph type="sldNum" sz="quarter" idx="12"/>
          </p:nvPr>
        </p:nvSpPr>
        <p:spPr/>
        <p:txBody>
          <a:bodyPr/>
          <a:lstStyle/>
          <a:p>
            <a:fld id="{F91729D4-A164-47A3-830D-E792BCE699E4}" type="slidenum">
              <a:rPr lang="en-US" smtClean="0"/>
              <a:t>25</a:t>
            </a:fld>
            <a:endParaRPr lang="en-US" dirty="0"/>
          </a:p>
        </p:txBody>
      </p:sp>
      <p:pic>
        <p:nvPicPr>
          <p:cNvPr id="19" name="Picture 18">
            <a:extLst>
              <a:ext uri="{FF2B5EF4-FFF2-40B4-BE49-F238E27FC236}">
                <a16:creationId xmlns:a16="http://schemas.microsoft.com/office/drawing/2014/main" id="{8B356446-5D89-BC47-2CEE-F1660198DF57}"/>
              </a:ext>
            </a:extLst>
          </p:cNvPr>
          <p:cNvPicPr>
            <a:picLocks noChangeAspect="1"/>
          </p:cNvPicPr>
          <p:nvPr/>
        </p:nvPicPr>
        <p:blipFill>
          <a:blip r:embed="rId2"/>
          <a:stretch>
            <a:fillRect/>
          </a:stretch>
        </p:blipFill>
        <p:spPr>
          <a:xfrm>
            <a:off x="766699" y="6438885"/>
            <a:ext cx="6858957" cy="200053"/>
          </a:xfrm>
          <a:prstGeom prst="rect">
            <a:avLst/>
          </a:prstGeom>
        </p:spPr>
      </p:pic>
      <p:sp>
        <p:nvSpPr>
          <p:cNvPr id="6" name="TextBox 5">
            <a:extLst>
              <a:ext uri="{FF2B5EF4-FFF2-40B4-BE49-F238E27FC236}">
                <a16:creationId xmlns:a16="http://schemas.microsoft.com/office/drawing/2014/main" id="{982A1260-982A-AE87-FD90-FD17C5D66EB5}"/>
              </a:ext>
            </a:extLst>
          </p:cNvPr>
          <p:cNvSpPr txBox="1"/>
          <p:nvPr/>
        </p:nvSpPr>
        <p:spPr>
          <a:xfrm>
            <a:off x="4616869" y="397263"/>
            <a:ext cx="2958262"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Component diagram</a:t>
            </a:r>
          </a:p>
        </p:txBody>
      </p:sp>
      <p:pic>
        <p:nvPicPr>
          <p:cNvPr id="7" name="Picture 6" descr="A diagram of a chat service&#10;&#10;AI-generated content may be incorrect.">
            <a:extLst>
              <a:ext uri="{FF2B5EF4-FFF2-40B4-BE49-F238E27FC236}">
                <a16:creationId xmlns:a16="http://schemas.microsoft.com/office/drawing/2014/main" id="{50C05F60-8D8C-206F-A5E2-236FEBDDE9D5}"/>
              </a:ext>
            </a:extLst>
          </p:cNvPr>
          <p:cNvPicPr>
            <a:picLocks noChangeAspect="1"/>
          </p:cNvPicPr>
          <p:nvPr/>
        </p:nvPicPr>
        <p:blipFill>
          <a:blip r:embed="rId3"/>
          <a:stretch>
            <a:fillRect/>
          </a:stretch>
        </p:blipFill>
        <p:spPr>
          <a:xfrm>
            <a:off x="517525" y="1224927"/>
            <a:ext cx="11156950" cy="4861090"/>
          </a:xfrm>
          <a:prstGeom prst="rect">
            <a:avLst/>
          </a:prstGeom>
        </p:spPr>
      </p:pic>
    </p:spTree>
    <p:extLst>
      <p:ext uri="{BB962C8B-B14F-4D97-AF65-F5344CB8AC3E}">
        <p14:creationId xmlns:p14="http://schemas.microsoft.com/office/powerpoint/2010/main" val="27965367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C0CA19-7539-5893-C022-F5B01A5E19A2}"/>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2300FAA3-5D50-DB4A-C82F-F7D92218012F}"/>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CFF6C4B-F41A-C9D9-53D6-9DF7008F4F9A}"/>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0A63D894-5A0E-4417-8B3D-A21BD39913C3}"/>
              </a:ext>
            </a:extLst>
          </p:cNvPr>
          <p:cNvSpPr>
            <a:spLocks noGrp="1"/>
          </p:cNvSpPr>
          <p:nvPr>
            <p:ph type="sldNum" sz="quarter" idx="12"/>
          </p:nvPr>
        </p:nvSpPr>
        <p:spPr/>
        <p:txBody>
          <a:bodyPr/>
          <a:lstStyle/>
          <a:p>
            <a:fld id="{F91729D4-A164-47A3-830D-E792BCE699E4}" type="slidenum">
              <a:rPr lang="en-US" smtClean="0"/>
              <a:t>26</a:t>
            </a:fld>
            <a:endParaRPr lang="en-US" dirty="0"/>
          </a:p>
        </p:txBody>
      </p:sp>
      <p:cxnSp>
        <p:nvCxnSpPr>
          <p:cNvPr id="10" name="Straight Connector 9">
            <a:extLst>
              <a:ext uri="{FF2B5EF4-FFF2-40B4-BE49-F238E27FC236}">
                <a16:creationId xmlns:a16="http://schemas.microsoft.com/office/drawing/2014/main" id="{D99B6591-296A-6730-30AE-2B393B7ACB45}"/>
              </a:ext>
            </a:extLst>
          </p:cNvPr>
          <p:cNvCxnSpPr>
            <a:cxnSpLocks/>
          </p:cNvCxnSpPr>
          <p:nvPr/>
        </p:nvCxnSpPr>
        <p:spPr>
          <a:xfrm>
            <a:off x="1002662" y="771353"/>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C62F202E-EE57-00C3-A8E0-90FE750D7D96}"/>
              </a:ext>
            </a:extLst>
          </p:cNvPr>
          <p:cNvCxnSpPr>
            <a:cxnSpLocks/>
          </p:cNvCxnSpPr>
          <p:nvPr/>
        </p:nvCxnSpPr>
        <p:spPr>
          <a:xfrm>
            <a:off x="11257416" y="417000"/>
            <a:ext cx="0" cy="5841507"/>
          </a:xfrm>
          <a:prstGeom prst="line">
            <a:avLst/>
          </a:prstGeom>
        </p:spPr>
        <p:style>
          <a:lnRef idx="3">
            <a:schemeClr val="dk1"/>
          </a:lnRef>
          <a:fillRef idx="0">
            <a:schemeClr val="dk1"/>
          </a:fillRef>
          <a:effectRef idx="2">
            <a:schemeClr val="dk1"/>
          </a:effectRef>
          <a:fontRef idx="minor">
            <a:schemeClr val="tx1"/>
          </a:fontRef>
        </p:style>
      </p:cxnSp>
      <p:pic>
        <p:nvPicPr>
          <p:cNvPr id="19" name="Picture 18">
            <a:extLst>
              <a:ext uri="{FF2B5EF4-FFF2-40B4-BE49-F238E27FC236}">
                <a16:creationId xmlns:a16="http://schemas.microsoft.com/office/drawing/2014/main" id="{DF93D198-A7D1-C7E7-D8AC-195C5ACB20BC}"/>
              </a:ext>
            </a:extLst>
          </p:cNvPr>
          <p:cNvPicPr>
            <a:picLocks noChangeAspect="1"/>
          </p:cNvPicPr>
          <p:nvPr/>
        </p:nvPicPr>
        <p:blipFill>
          <a:blip r:embed="rId2"/>
          <a:stretch>
            <a:fillRect/>
          </a:stretch>
        </p:blipFill>
        <p:spPr>
          <a:xfrm>
            <a:off x="766699" y="6438885"/>
            <a:ext cx="6858957" cy="200053"/>
          </a:xfrm>
          <a:prstGeom prst="rect">
            <a:avLst/>
          </a:prstGeom>
        </p:spPr>
      </p:pic>
      <p:sp>
        <p:nvSpPr>
          <p:cNvPr id="14" name="Title 1">
            <a:extLst>
              <a:ext uri="{FF2B5EF4-FFF2-40B4-BE49-F238E27FC236}">
                <a16:creationId xmlns:a16="http://schemas.microsoft.com/office/drawing/2014/main" id="{3D12EAAF-E6A5-37AE-7FF9-B2229FB2992F}"/>
              </a:ext>
            </a:extLst>
          </p:cNvPr>
          <p:cNvSpPr txBox="1">
            <a:spLocks/>
          </p:cNvSpPr>
          <p:nvPr/>
        </p:nvSpPr>
        <p:spPr>
          <a:xfrm>
            <a:off x="3760907" y="2560027"/>
            <a:ext cx="4670185" cy="1160930"/>
          </a:xfrm>
          <a:prstGeom prst="rect">
            <a:avLst/>
          </a:prstGeom>
        </p:spPr>
        <p:txBody>
          <a:bodyPr anchor="b"/>
          <a:lstStyle>
            <a:lvl1pPr algn="l" defTabSz="914400" rtl="0" eaLnBrk="1" latinLnBrk="0" hangingPunct="1">
              <a:lnSpc>
                <a:spcPct val="90000"/>
              </a:lnSpc>
              <a:spcBef>
                <a:spcPct val="0"/>
              </a:spcBef>
              <a:buNone/>
              <a:defRPr sz="3200" kern="1200" cap="all" spc="200" baseline="0">
                <a:solidFill>
                  <a:schemeClr val="accent4"/>
                </a:solidFill>
                <a:latin typeface="+mj-lt"/>
                <a:ea typeface="+mj-ea"/>
                <a:cs typeface="+mj-cs"/>
              </a:defRPr>
            </a:lvl1pPr>
          </a:lstStyle>
          <a:p>
            <a:r>
              <a:rPr lang="en-IN" sz="5400" b="1" dirty="0">
                <a:latin typeface="Times New Roman" panose="02020603050405020304" pitchFamily="18" charset="0"/>
                <a:cs typeface="Times New Roman" panose="02020603050405020304" pitchFamily="18" charset="0"/>
              </a:rPr>
              <a:t>Test Cases</a:t>
            </a:r>
          </a:p>
        </p:txBody>
      </p:sp>
    </p:spTree>
    <p:extLst>
      <p:ext uri="{BB962C8B-B14F-4D97-AF65-F5344CB8AC3E}">
        <p14:creationId xmlns:p14="http://schemas.microsoft.com/office/powerpoint/2010/main" val="28575202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BA655A72-A0A9-96AD-AC43-A3AC0472B3BB}"/>
              </a:ext>
            </a:extLst>
          </p:cNvPr>
          <p:cNvSpPr>
            <a:spLocks noGrp="1"/>
          </p:cNvSpPr>
          <p:nvPr>
            <p:ph type="sldNum" sz="quarter" idx="12"/>
          </p:nvPr>
        </p:nvSpPr>
        <p:spPr/>
        <p:txBody>
          <a:bodyPr/>
          <a:lstStyle/>
          <a:p>
            <a:fld id="{F91729D4-A164-47A3-830D-E792BCE699E4}" type="slidenum">
              <a:rPr lang="en-US" smtClean="0"/>
              <a:t>27</a:t>
            </a:fld>
            <a:endParaRPr lang="en-US" dirty="0"/>
          </a:p>
        </p:txBody>
      </p:sp>
      <p:graphicFrame>
        <p:nvGraphicFramePr>
          <p:cNvPr id="9" name="Table 8">
            <a:extLst>
              <a:ext uri="{FF2B5EF4-FFF2-40B4-BE49-F238E27FC236}">
                <a16:creationId xmlns:a16="http://schemas.microsoft.com/office/drawing/2014/main" id="{CE562134-A6B1-58C2-0D0C-8BEDCEA0A80C}"/>
              </a:ext>
            </a:extLst>
          </p:cNvPr>
          <p:cNvGraphicFramePr>
            <a:graphicFrameLocks noGrp="1"/>
          </p:cNvGraphicFramePr>
          <p:nvPr>
            <p:extLst>
              <p:ext uri="{D42A27DB-BD31-4B8C-83A1-F6EECF244321}">
                <p14:modId xmlns:p14="http://schemas.microsoft.com/office/powerpoint/2010/main" val="4139278732"/>
              </p:ext>
            </p:extLst>
          </p:nvPr>
        </p:nvGraphicFramePr>
        <p:xfrm>
          <a:off x="482597" y="520882"/>
          <a:ext cx="11192568" cy="5559467"/>
        </p:xfrm>
        <a:graphic>
          <a:graphicData uri="http://schemas.openxmlformats.org/drawingml/2006/table">
            <a:tbl>
              <a:tblPr firstRow="1" bandRow="1">
                <a:tableStyleId>{5C22544A-7EE6-4342-B048-85BDC9FD1C3A}</a:tableStyleId>
              </a:tblPr>
              <a:tblGrid>
                <a:gridCol w="908881">
                  <a:extLst>
                    <a:ext uri="{9D8B030D-6E8A-4147-A177-3AD203B41FA5}">
                      <a16:colId xmlns:a16="http://schemas.microsoft.com/office/drawing/2014/main" val="841405801"/>
                    </a:ext>
                  </a:extLst>
                </a:gridCol>
                <a:gridCol w="1524000">
                  <a:extLst>
                    <a:ext uri="{9D8B030D-6E8A-4147-A177-3AD203B41FA5}">
                      <a16:colId xmlns:a16="http://schemas.microsoft.com/office/drawing/2014/main" val="4246670145"/>
                    </a:ext>
                  </a:extLst>
                </a:gridCol>
                <a:gridCol w="2107096">
                  <a:extLst>
                    <a:ext uri="{9D8B030D-6E8A-4147-A177-3AD203B41FA5}">
                      <a16:colId xmlns:a16="http://schemas.microsoft.com/office/drawing/2014/main" val="2155758623"/>
                    </a:ext>
                  </a:extLst>
                </a:gridCol>
                <a:gridCol w="2690191">
                  <a:extLst>
                    <a:ext uri="{9D8B030D-6E8A-4147-A177-3AD203B41FA5}">
                      <a16:colId xmlns:a16="http://schemas.microsoft.com/office/drawing/2014/main" val="637617919"/>
                    </a:ext>
                  </a:extLst>
                </a:gridCol>
                <a:gridCol w="2544418">
                  <a:extLst>
                    <a:ext uri="{9D8B030D-6E8A-4147-A177-3AD203B41FA5}">
                      <a16:colId xmlns:a16="http://schemas.microsoft.com/office/drawing/2014/main" val="1181244061"/>
                    </a:ext>
                  </a:extLst>
                </a:gridCol>
                <a:gridCol w="1417982">
                  <a:extLst>
                    <a:ext uri="{9D8B030D-6E8A-4147-A177-3AD203B41FA5}">
                      <a16:colId xmlns:a16="http://schemas.microsoft.com/office/drawing/2014/main" val="3652079899"/>
                    </a:ext>
                  </a:extLst>
                </a:gridCol>
              </a:tblGrid>
              <a:tr h="565796">
                <a:tc>
                  <a:txBody>
                    <a:bodyPr/>
                    <a:lstStyle/>
                    <a:p>
                      <a:pPr algn="ctr"/>
                      <a:r>
                        <a:rPr lang="en-US" sz="2000" b="1" dirty="0">
                          <a:latin typeface="Times New Roman" panose="02020603050405020304" pitchFamily="18" charset="0"/>
                          <a:cs typeface="Times New Roman" panose="02020603050405020304" pitchFamily="18" charset="0"/>
                        </a:rPr>
                        <a:t>S.NO</a:t>
                      </a:r>
                    </a:p>
                  </a:txBody>
                  <a:tcPr/>
                </a:tc>
                <a:tc>
                  <a:txBody>
                    <a:bodyPr/>
                    <a:lstStyle/>
                    <a:p>
                      <a:pPr algn="ctr"/>
                      <a:r>
                        <a:rPr lang="en-US" sz="2000" b="1" dirty="0">
                          <a:latin typeface="Times New Roman" panose="02020603050405020304" pitchFamily="18" charset="0"/>
                          <a:cs typeface="Times New Roman" panose="02020603050405020304" pitchFamily="18" charset="0"/>
                        </a:rPr>
                        <a:t>Test Case Name</a:t>
                      </a:r>
                    </a:p>
                  </a:txBody>
                  <a:tcPr/>
                </a:tc>
                <a:tc>
                  <a:txBody>
                    <a:bodyPr/>
                    <a:lstStyle/>
                    <a:p>
                      <a:pPr algn="ctr"/>
                      <a:r>
                        <a:rPr lang="en-US" sz="2000" b="1" dirty="0">
                          <a:latin typeface="Times New Roman" panose="02020603050405020304" pitchFamily="18" charset="0"/>
                          <a:cs typeface="Times New Roman" panose="02020603050405020304" pitchFamily="18" charset="0"/>
                        </a:rPr>
                        <a:t>Input</a:t>
                      </a:r>
                    </a:p>
                  </a:txBody>
                  <a:tcPr/>
                </a:tc>
                <a:tc>
                  <a:txBody>
                    <a:bodyPr/>
                    <a:lstStyle/>
                    <a:p>
                      <a:pPr algn="ctr"/>
                      <a:r>
                        <a:rPr lang="en-US" sz="2000" b="1" dirty="0">
                          <a:latin typeface="Times New Roman" panose="02020603050405020304" pitchFamily="18" charset="0"/>
                          <a:cs typeface="Times New Roman" panose="02020603050405020304" pitchFamily="18" charset="0"/>
                        </a:rPr>
                        <a:t>Expected Output</a:t>
                      </a:r>
                    </a:p>
                  </a:txBody>
                  <a:tcPr/>
                </a:tc>
                <a:tc>
                  <a:txBody>
                    <a:bodyPr/>
                    <a:lstStyle/>
                    <a:p>
                      <a:pPr algn="ctr"/>
                      <a:r>
                        <a:rPr lang="en-US" sz="2000" b="1" dirty="0">
                          <a:latin typeface="Times New Roman" panose="02020603050405020304" pitchFamily="18" charset="0"/>
                          <a:cs typeface="Times New Roman" panose="02020603050405020304" pitchFamily="18" charset="0"/>
                        </a:rPr>
                        <a:t>Actual Output</a:t>
                      </a:r>
                    </a:p>
                  </a:txBody>
                  <a:tcPr/>
                </a:tc>
                <a:tc>
                  <a:txBody>
                    <a:bodyPr/>
                    <a:lstStyle/>
                    <a:p>
                      <a:pPr algn="ctr"/>
                      <a:r>
                        <a:rPr lang="en-US" sz="2000" b="1" dirty="0">
                          <a:latin typeface="Times New Roman" panose="02020603050405020304" pitchFamily="18" charset="0"/>
                          <a:cs typeface="Times New Roman" panose="02020603050405020304" pitchFamily="18" charset="0"/>
                        </a:rPr>
                        <a:t>Remarks</a:t>
                      </a:r>
                    </a:p>
                  </a:txBody>
                  <a:tcPr/>
                </a:tc>
                <a:extLst>
                  <a:ext uri="{0D108BD9-81ED-4DB2-BD59-A6C34878D82A}">
                    <a16:rowId xmlns:a16="http://schemas.microsoft.com/office/drawing/2014/main" val="2178197574"/>
                  </a:ext>
                </a:extLst>
              </a:tr>
              <a:tr h="963655">
                <a:tc>
                  <a:txBody>
                    <a:bodyPr/>
                    <a:lstStyle/>
                    <a:p>
                      <a:pPr algn="ctr"/>
                      <a:r>
                        <a:rPr lang="en-US" sz="1800" b="0" dirty="0">
                          <a:latin typeface="Times New Roman" panose="02020603050405020304" pitchFamily="18" charset="0"/>
                          <a:cs typeface="Times New Roman" panose="02020603050405020304" pitchFamily="18" charset="0"/>
                        </a:rPr>
                        <a:t>1</a:t>
                      </a:r>
                    </a:p>
                  </a:txBody>
                  <a:tcPr/>
                </a:tc>
                <a:tc>
                  <a:txBody>
                    <a:bodyPr/>
                    <a:lstStyle/>
                    <a:p>
                      <a:pPr algn="l"/>
                      <a:r>
                        <a:rPr lang="en-IN" sz="1800" b="0" dirty="0">
                          <a:latin typeface="Times New Roman" panose="02020603050405020304" pitchFamily="18" charset="0"/>
                          <a:cs typeface="Times New Roman" panose="02020603050405020304" pitchFamily="18" charset="0"/>
                        </a:rPr>
                        <a:t>New User Registration</a:t>
                      </a:r>
                    </a:p>
                  </a:txBody>
                  <a:tcPr anchor="ctr"/>
                </a:tc>
                <a:tc>
                  <a:txBody>
                    <a:bodyPr/>
                    <a:lstStyle/>
                    <a:p>
                      <a:pPr algn="l"/>
                      <a:r>
                        <a:rPr lang="en-IN" sz="1800" b="0" dirty="0">
                          <a:latin typeface="Times New Roman" panose="02020603050405020304" pitchFamily="18" charset="0"/>
                          <a:cs typeface="Times New Roman" panose="02020603050405020304" pitchFamily="18" charset="0"/>
                        </a:rPr>
                        <a:t>Name, Email, Password</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Redirects to login page after registration</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Redirects to login page after registration</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Pass</a:t>
                      </a:r>
                      <a:endParaRPr lang="en-US" sz="18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118741911"/>
                  </a:ext>
                </a:extLst>
              </a:tr>
              <a:tr h="963655">
                <a:tc>
                  <a:txBody>
                    <a:bodyPr/>
                    <a:lstStyle/>
                    <a:p>
                      <a:pPr algn="ctr"/>
                      <a:r>
                        <a:rPr lang="en-US" sz="1800" b="0" dirty="0">
                          <a:latin typeface="Times New Roman" panose="02020603050405020304" pitchFamily="18" charset="0"/>
                          <a:cs typeface="Times New Roman" panose="02020603050405020304" pitchFamily="18" charset="0"/>
                        </a:rPr>
                        <a:t>2</a:t>
                      </a:r>
                    </a:p>
                  </a:txBody>
                  <a:tcPr/>
                </a:tc>
                <a:tc>
                  <a:txBody>
                    <a:bodyPr/>
                    <a:lstStyle/>
                    <a:p>
                      <a:pPr algn="l"/>
                      <a:r>
                        <a:rPr lang="en-IN" sz="1800" b="0" dirty="0">
                          <a:latin typeface="Times New Roman" panose="02020603050405020304" pitchFamily="18" charset="0"/>
                          <a:cs typeface="Times New Roman" panose="02020603050405020304" pitchFamily="18" charset="0"/>
                        </a:rPr>
                        <a:t>Redirect after Login</a:t>
                      </a:r>
                      <a:endParaRPr lang="en-US" sz="1800" b="0" dirty="0">
                        <a:latin typeface="Times New Roman" panose="02020603050405020304" pitchFamily="18" charset="0"/>
                        <a:cs typeface="Times New Roman" panose="02020603050405020304" pitchFamily="18" charset="0"/>
                      </a:endParaRPr>
                    </a:p>
                  </a:txBody>
                  <a:tcPr/>
                </a:tc>
                <a:tc>
                  <a:txBody>
                    <a:bodyPr/>
                    <a:lstStyle/>
                    <a:p>
                      <a:pPr algn="l"/>
                      <a:r>
                        <a:rPr lang="en-IN" sz="1800" b="0" dirty="0">
                          <a:latin typeface="Times New Roman" panose="02020603050405020304" pitchFamily="18" charset="0"/>
                          <a:cs typeface="Times New Roman" panose="02020603050405020304" pitchFamily="18" charset="0"/>
                        </a:rPr>
                        <a:t>Email and Password</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Redirects to dashboard</a:t>
                      </a:r>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800" b="0" dirty="0">
                          <a:latin typeface="Times New Roman" panose="02020603050405020304" pitchFamily="18" charset="0"/>
                          <a:cs typeface="Times New Roman" panose="02020603050405020304" pitchFamily="18" charset="0"/>
                        </a:rPr>
                        <a:t>Redirects to dashboard</a:t>
                      </a:r>
                      <a:endParaRPr lang="en-US" sz="1800" b="0" dirty="0">
                        <a:latin typeface="Times New Roman" panose="02020603050405020304" pitchFamily="18" charset="0"/>
                        <a:cs typeface="Times New Roman" panose="02020603050405020304" pitchFamily="18" charset="0"/>
                      </a:endParaRPr>
                    </a:p>
                    <a:p>
                      <a:pPr algn="just"/>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800" b="0" dirty="0">
                          <a:latin typeface="Times New Roman" panose="02020603050405020304" pitchFamily="18" charset="0"/>
                          <a:cs typeface="Times New Roman" panose="02020603050405020304" pitchFamily="18" charset="0"/>
                        </a:rPr>
                        <a:t>Pass</a:t>
                      </a:r>
                      <a:endParaRPr lang="en-US" sz="1800" b="0" dirty="0">
                        <a:latin typeface="Times New Roman" panose="02020603050405020304" pitchFamily="18" charset="0"/>
                        <a:cs typeface="Times New Roman" panose="02020603050405020304" pitchFamily="18" charset="0"/>
                      </a:endParaRPr>
                    </a:p>
                    <a:p>
                      <a:pPr algn="just"/>
                      <a:endParaRPr lang="en-US" sz="18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23587212"/>
                  </a:ext>
                </a:extLst>
              </a:tr>
              <a:tr h="977039">
                <a:tc>
                  <a:txBody>
                    <a:bodyPr/>
                    <a:lstStyle/>
                    <a:p>
                      <a:pPr algn="ctr"/>
                      <a:r>
                        <a:rPr lang="en-US" sz="1800" b="0" dirty="0">
                          <a:latin typeface="Times New Roman" panose="02020603050405020304" pitchFamily="18" charset="0"/>
                          <a:cs typeface="Times New Roman" panose="02020603050405020304" pitchFamily="18" charset="0"/>
                        </a:rPr>
                        <a:t>3</a:t>
                      </a:r>
                    </a:p>
                  </a:txBody>
                  <a:tcPr/>
                </a:tc>
                <a:tc>
                  <a:txBody>
                    <a:bodyPr/>
                    <a:lstStyle/>
                    <a:p>
                      <a:pPr algn="l"/>
                      <a:r>
                        <a:rPr lang="en-IN" sz="1800" b="0" dirty="0">
                          <a:latin typeface="Times New Roman" panose="02020603050405020304" pitchFamily="18" charset="0"/>
                          <a:cs typeface="Times New Roman" panose="02020603050405020304" pitchFamily="18" charset="0"/>
                        </a:rPr>
                        <a:t>Clicking on Find Mechanics</a:t>
                      </a:r>
                      <a:endParaRPr lang="en-US" sz="1800" b="0" dirty="0">
                        <a:latin typeface="Times New Roman" panose="02020603050405020304" pitchFamily="18" charset="0"/>
                        <a:cs typeface="Times New Roman" panose="02020603050405020304" pitchFamily="18" charset="0"/>
                      </a:endParaRPr>
                    </a:p>
                  </a:txBody>
                  <a:tcPr/>
                </a:tc>
                <a:tc>
                  <a:txBody>
                    <a:bodyPr/>
                    <a:lstStyle/>
                    <a:p>
                      <a:pPr algn="l"/>
                      <a:r>
                        <a:rPr lang="en-IN" sz="1800" b="0" dirty="0">
                          <a:latin typeface="Times New Roman" panose="02020603050405020304" pitchFamily="18" charset="0"/>
                          <a:cs typeface="Times New Roman" panose="02020603050405020304" pitchFamily="18" charset="0"/>
                        </a:rPr>
                        <a:t>Location</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Redirects to find mechanics page and shows nearby mechanics</a:t>
                      </a:r>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800" b="0" dirty="0">
                          <a:latin typeface="Times New Roman" panose="02020603050405020304" pitchFamily="18" charset="0"/>
                          <a:cs typeface="Times New Roman" panose="02020603050405020304" pitchFamily="18" charset="0"/>
                        </a:rPr>
                        <a:t>Redirects to find mechanics page and shows nearby mechanics</a:t>
                      </a:r>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800" b="0" dirty="0">
                          <a:latin typeface="Times New Roman" panose="02020603050405020304" pitchFamily="18" charset="0"/>
                          <a:cs typeface="Times New Roman" panose="02020603050405020304" pitchFamily="18" charset="0"/>
                        </a:rPr>
                        <a:t>Pass</a:t>
                      </a:r>
                      <a:endParaRPr lang="en-US" sz="1800" b="0" dirty="0">
                        <a:latin typeface="Times New Roman" panose="02020603050405020304" pitchFamily="18" charset="0"/>
                        <a:cs typeface="Times New Roman" panose="02020603050405020304" pitchFamily="18" charset="0"/>
                      </a:endParaRPr>
                    </a:p>
                    <a:p>
                      <a:pPr algn="just"/>
                      <a:endParaRPr lang="en-US" sz="18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5034932"/>
                  </a:ext>
                </a:extLst>
              </a:tr>
              <a:tr h="977039">
                <a:tc>
                  <a:txBody>
                    <a:bodyPr/>
                    <a:lstStyle/>
                    <a:p>
                      <a:pPr algn="ctr"/>
                      <a:r>
                        <a:rPr lang="en-US" sz="1800" b="0" dirty="0">
                          <a:latin typeface="Times New Roman" panose="02020603050405020304" pitchFamily="18" charset="0"/>
                          <a:cs typeface="Times New Roman" panose="02020603050405020304" pitchFamily="18" charset="0"/>
                        </a:rPr>
                        <a:t>4</a:t>
                      </a:r>
                    </a:p>
                  </a:txBody>
                  <a:tcPr/>
                </a:tc>
                <a:tc>
                  <a:txBody>
                    <a:bodyPr/>
                    <a:lstStyle/>
                    <a:p>
                      <a:pPr algn="l"/>
                      <a:r>
                        <a:rPr lang="en-IN" sz="1800" b="0" dirty="0">
                          <a:latin typeface="Times New Roman" panose="02020603050405020304" pitchFamily="18" charset="0"/>
                          <a:cs typeface="Times New Roman" panose="02020603050405020304" pitchFamily="18" charset="0"/>
                        </a:rPr>
                        <a:t>Clicking on Send SOS</a:t>
                      </a:r>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dirty="0">
                          <a:latin typeface="Times New Roman" panose="02020603050405020304" pitchFamily="18" charset="0"/>
                          <a:cs typeface="Times New Roman" panose="02020603050405020304" pitchFamily="18" charset="0"/>
                        </a:rPr>
                        <a:t>Location</a:t>
                      </a:r>
                      <a:endParaRPr lang="en-US" sz="1800" b="0" dirty="0">
                        <a:latin typeface="Times New Roman" panose="02020603050405020304" pitchFamily="18" charset="0"/>
                        <a:cs typeface="Times New Roman" panose="02020603050405020304" pitchFamily="18" charset="0"/>
                      </a:endParaRPr>
                    </a:p>
                    <a:p>
                      <a:pPr algn="l"/>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shows confirmation</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shows confirmation</a:t>
                      </a:r>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800" b="0" dirty="0">
                          <a:latin typeface="Times New Roman" panose="02020603050405020304" pitchFamily="18" charset="0"/>
                          <a:cs typeface="Times New Roman" panose="02020603050405020304" pitchFamily="18" charset="0"/>
                        </a:rPr>
                        <a:t>Pass</a:t>
                      </a:r>
                      <a:endParaRPr lang="en-US" sz="1800" b="0" dirty="0">
                        <a:latin typeface="Times New Roman" panose="02020603050405020304" pitchFamily="18" charset="0"/>
                        <a:cs typeface="Times New Roman" panose="02020603050405020304" pitchFamily="18" charset="0"/>
                      </a:endParaRPr>
                    </a:p>
                    <a:p>
                      <a:pPr algn="just"/>
                      <a:endParaRPr lang="en-US" sz="18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671934382"/>
                  </a:ext>
                </a:extLst>
              </a:tr>
              <a:tr h="977039">
                <a:tc>
                  <a:txBody>
                    <a:bodyPr/>
                    <a:lstStyle/>
                    <a:p>
                      <a:pPr algn="ctr"/>
                      <a:r>
                        <a:rPr lang="en-US" sz="1800" b="0" dirty="0">
                          <a:latin typeface="Times New Roman" panose="02020603050405020304" pitchFamily="18" charset="0"/>
                          <a:cs typeface="Times New Roman" panose="02020603050405020304" pitchFamily="18" charset="0"/>
                        </a:rPr>
                        <a:t>5</a:t>
                      </a:r>
                    </a:p>
                  </a:txBody>
                  <a:tcPr/>
                </a:tc>
                <a:tc>
                  <a:txBody>
                    <a:bodyPr/>
                    <a:lstStyle/>
                    <a:p>
                      <a:pPr algn="l"/>
                      <a:r>
                        <a:rPr lang="en-IN" sz="1800" b="0" dirty="0">
                          <a:latin typeface="Times New Roman" panose="02020603050405020304" pitchFamily="18" charset="0"/>
                          <a:cs typeface="Times New Roman" panose="02020603050405020304" pitchFamily="18" charset="0"/>
                        </a:rPr>
                        <a:t>Mechanic Accepts SOS</a:t>
                      </a:r>
                      <a:endParaRPr lang="en-US" sz="1800" b="0" dirty="0">
                        <a:latin typeface="Times New Roman" panose="02020603050405020304" pitchFamily="18" charset="0"/>
                        <a:cs typeface="Times New Roman" panose="02020603050405020304" pitchFamily="18" charset="0"/>
                      </a:endParaRPr>
                    </a:p>
                  </a:txBody>
                  <a:tcPr/>
                </a:tc>
                <a:tc>
                  <a:txBody>
                    <a:bodyPr/>
                    <a:lstStyle/>
                    <a:p>
                      <a:pPr algn="l"/>
                      <a:r>
                        <a:rPr lang="en-IN" sz="1800" b="0" dirty="0">
                          <a:latin typeface="Times New Roman" panose="02020603050405020304" pitchFamily="18" charset="0"/>
                          <a:cs typeface="Times New Roman" panose="02020603050405020304" pitchFamily="18" charset="0"/>
                        </a:rPr>
                        <a:t>Accept action from mechanic</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User is notified and mechanic assigned</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User is notified and mechanic assigned</a:t>
                      </a:r>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800" b="0" dirty="0">
                          <a:latin typeface="Times New Roman" panose="02020603050405020304" pitchFamily="18" charset="0"/>
                          <a:cs typeface="Times New Roman" panose="02020603050405020304" pitchFamily="18" charset="0"/>
                        </a:rPr>
                        <a:t>Pass</a:t>
                      </a:r>
                      <a:endParaRPr lang="en-US" sz="1800" b="0" dirty="0">
                        <a:latin typeface="Times New Roman" panose="02020603050405020304" pitchFamily="18" charset="0"/>
                        <a:cs typeface="Times New Roman" panose="02020603050405020304" pitchFamily="18" charset="0"/>
                      </a:endParaRPr>
                    </a:p>
                    <a:p>
                      <a:pPr algn="just"/>
                      <a:endParaRPr lang="en-US" sz="18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188379"/>
                  </a:ext>
                </a:extLst>
              </a:tr>
            </a:tbl>
          </a:graphicData>
        </a:graphic>
      </p:graphicFrame>
    </p:spTree>
    <p:extLst>
      <p:ext uri="{BB962C8B-B14F-4D97-AF65-F5344CB8AC3E}">
        <p14:creationId xmlns:p14="http://schemas.microsoft.com/office/powerpoint/2010/main" val="42082109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F76F6A-EB26-022A-FCAF-E1BB69276858}"/>
            </a:ext>
          </a:extLst>
        </p:cNvPr>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6216F9C2-574A-87B5-4F1B-2BB0778DE8C9}"/>
              </a:ext>
            </a:extLst>
          </p:cNvPr>
          <p:cNvSpPr>
            <a:spLocks noGrp="1"/>
          </p:cNvSpPr>
          <p:nvPr>
            <p:ph type="sldNum" sz="quarter" idx="12"/>
          </p:nvPr>
        </p:nvSpPr>
        <p:spPr/>
        <p:txBody>
          <a:bodyPr/>
          <a:lstStyle/>
          <a:p>
            <a:fld id="{F91729D4-A164-47A3-830D-E792BCE699E4}" type="slidenum">
              <a:rPr lang="en-US" smtClean="0"/>
              <a:t>28</a:t>
            </a:fld>
            <a:endParaRPr lang="en-US" dirty="0"/>
          </a:p>
        </p:txBody>
      </p:sp>
      <p:graphicFrame>
        <p:nvGraphicFramePr>
          <p:cNvPr id="9" name="Table 8">
            <a:extLst>
              <a:ext uri="{FF2B5EF4-FFF2-40B4-BE49-F238E27FC236}">
                <a16:creationId xmlns:a16="http://schemas.microsoft.com/office/drawing/2014/main" id="{A894F604-3943-E2B5-A90D-57C137D6799E}"/>
              </a:ext>
            </a:extLst>
          </p:cNvPr>
          <p:cNvGraphicFramePr>
            <a:graphicFrameLocks noGrp="1"/>
          </p:cNvGraphicFramePr>
          <p:nvPr>
            <p:extLst>
              <p:ext uri="{D42A27DB-BD31-4B8C-83A1-F6EECF244321}">
                <p14:modId xmlns:p14="http://schemas.microsoft.com/office/powerpoint/2010/main" val="3778891004"/>
              </p:ext>
            </p:extLst>
          </p:nvPr>
        </p:nvGraphicFramePr>
        <p:xfrm>
          <a:off x="482597" y="520882"/>
          <a:ext cx="11192568" cy="5559467"/>
        </p:xfrm>
        <a:graphic>
          <a:graphicData uri="http://schemas.openxmlformats.org/drawingml/2006/table">
            <a:tbl>
              <a:tblPr firstRow="1" bandRow="1">
                <a:tableStyleId>{5C22544A-7EE6-4342-B048-85BDC9FD1C3A}</a:tableStyleId>
              </a:tblPr>
              <a:tblGrid>
                <a:gridCol w="908881">
                  <a:extLst>
                    <a:ext uri="{9D8B030D-6E8A-4147-A177-3AD203B41FA5}">
                      <a16:colId xmlns:a16="http://schemas.microsoft.com/office/drawing/2014/main" val="841405801"/>
                    </a:ext>
                  </a:extLst>
                </a:gridCol>
                <a:gridCol w="1524000">
                  <a:extLst>
                    <a:ext uri="{9D8B030D-6E8A-4147-A177-3AD203B41FA5}">
                      <a16:colId xmlns:a16="http://schemas.microsoft.com/office/drawing/2014/main" val="4246670145"/>
                    </a:ext>
                  </a:extLst>
                </a:gridCol>
                <a:gridCol w="2107096">
                  <a:extLst>
                    <a:ext uri="{9D8B030D-6E8A-4147-A177-3AD203B41FA5}">
                      <a16:colId xmlns:a16="http://schemas.microsoft.com/office/drawing/2014/main" val="2155758623"/>
                    </a:ext>
                  </a:extLst>
                </a:gridCol>
                <a:gridCol w="2690191">
                  <a:extLst>
                    <a:ext uri="{9D8B030D-6E8A-4147-A177-3AD203B41FA5}">
                      <a16:colId xmlns:a16="http://schemas.microsoft.com/office/drawing/2014/main" val="637617919"/>
                    </a:ext>
                  </a:extLst>
                </a:gridCol>
                <a:gridCol w="2544418">
                  <a:extLst>
                    <a:ext uri="{9D8B030D-6E8A-4147-A177-3AD203B41FA5}">
                      <a16:colId xmlns:a16="http://schemas.microsoft.com/office/drawing/2014/main" val="1181244061"/>
                    </a:ext>
                  </a:extLst>
                </a:gridCol>
                <a:gridCol w="1417982">
                  <a:extLst>
                    <a:ext uri="{9D8B030D-6E8A-4147-A177-3AD203B41FA5}">
                      <a16:colId xmlns:a16="http://schemas.microsoft.com/office/drawing/2014/main" val="3652079899"/>
                    </a:ext>
                  </a:extLst>
                </a:gridCol>
              </a:tblGrid>
              <a:tr h="565796">
                <a:tc>
                  <a:txBody>
                    <a:bodyPr/>
                    <a:lstStyle/>
                    <a:p>
                      <a:pPr algn="ctr"/>
                      <a:r>
                        <a:rPr lang="en-US" sz="2000" b="1" dirty="0">
                          <a:latin typeface="Times New Roman" panose="02020603050405020304" pitchFamily="18" charset="0"/>
                          <a:cs typeface="Times New Roman" panose="02020603050405020304" pitchFamily="18" charset="0"/>
                        </a:rPr>
                        <a:t>S.NO</a:t>
                      </a:r>
                    </a:p>
                  </a:txBody>
                  <a:tcPr/>
                </a:tc>
                <a:tc>
                  <a:txBody>
                    <a:bodyPr/>
                    <a:lstStyle/>
                    <a:p>
                      <a:pPr algn="ctr"/>
                      <a:r>
                        <a:rPr lang="en-US" sz="2000" b="1" dirty="0">
                          <a:latin typeface="Times New Roman" panose="02020603050405020304" pitchFamily="18" charset="0"/>
                          <a:cs typeface="Times New Roman" panose="02020603050405020304" pitchFamily="18" charset="0"/>
                        </a:rPr>
                        <a:t>Test Case Name</a:t>
                      </a:r>
                    </a:p>
                  </a:txBody>
                  <a:tcPr/>
                </a:tc>
                <a:tc>
                  <a:txBody>
                    <a:bodyPr/>
                    <a:lstStyle/>
                    <a:p>
                      <a:pPr algn="ctr"/>
                      <a:r>
                        <a:rPr lang="en-US" sz="2000" b="1" dirty="0">
                          <a:latin typeface="Times New Roman" panose="02020603050405020304" pitchFamily="18" charset="0"/>
                          <a:cs typeface="Times New Roman" panose="02020603050405020304" pitchFamily="18" charset="0"/>
                        </a:rPr>
                        <a:t>Input</a:t>
                      </a:r>
                    </a:p>
                  </a:txBody>
                  <a:tcPr/>
                </a:tc>
                <a:tc>
                  <a:txBody>
                    <a:bodyPr/>
                    <a:lstStyle/>
                    <a:p>
                      <a:pPr algn="ctr"/>
                      <a:r>
                        <a:rPr lang="en-US" sz="2000" b="1" dirty="0">
                          <a:latin typeface="Times New Roman" panose="02020603050405020304" pitchFamily="18" charset="0"/>
                          <a:cs typeface="Times New Roman" panose="02020603050405020304" pitchFamily="18" charset="0"/>
                        </a:rPr>
                        <a:t>Expected Output</a:t>
                      </a:r>
                    </a:p>
                  </a:txBody>
                  <a:tcPr/>
                </a:tc>
                <a:tc>
                  <a:txBody>
                    <a:bodyPr/>
                    <a:lstStyle/>
                    <a:p>
                      <a:pPr algn="ctr"/>
                      <a:r>
                        <a:rPr lang="en-US" sz="2000" b="1" dirty="0">
                          <a:latin typeface="Times New Roman" panose="02020603050405020304" pitchFamily="18" charset="0"/>
                          <a:cs typeface="Times New Roman" panose="02020603050405020304" pitchFamily="18" charset="0"/>
                        </a:rPr>
                        <a:t>Actual Output</a:t>
                      </a:r>
                    </a:p>
                  </a:txBody>
                  <a:tcPr/>
                </a:tc>
                <a:tc>
                  <a:txBody>
                    <a:bodyPr/>
                    <a:lstStyle/>
                    <a:p>
                      <a:pPr algn="ctr"/>
                      <a:r>
                        <a:rPr lang="en-US" sz="2000" b="1" dirty="0">
                          <a:latin typeface="Times New Roman" panose="02020603050405020304" pitchFamily="18" charset="0"/>
                          <a:cs typeface="Times New Roman" panose="02020603050405020304" pitchFamily="18" charset="0"/>
                        </a:rPr>
                        <a:t>Remarks</a:t>
                      </a:r>
                    </a:p>
                  </a:txBody>
                  <a:tcPr/>
                </a:tc>
                <a:extLst>
                  <a:ext uri="{0D108BD9-81ED-4DB2-BD59-A6C34878D82A}">
                    <a16:rowId xmlns:a16="http://schemas.microsoft.com/office/drawing/2014/main" val="2178197574"/>
                  </a:ext>
                </a:extLst>
              </a:tr>
              <a:tr h="963655">
                <a:tc>
                  <a:txBody>
                    <a:bodyPr/>
                    <a:lstStyle/>
                    <a:p>
                      <a:pPr algn="ctr"/>
                      <a:r>
                        <a:rPr lang="en-US" sz="1800" b="0" dirty="0">
                          <a:latin typeface="Times New Roman" panose="02020603050405020304" pitchFamily="18" charset="0"/>
                          <a:cs typeface="Times New Roman" panose="02020603050405020304" pitchFamily="18" charset="0"/>
                        </a:rPr>
                        <a:t>6</a:t>
                      </a:r>
                    </a:p>
                  </a:txBody>
                  <a:tcPr/>
                </a:tc>
                <a:tc>
                  <a:txBody>
                    <a:bodyPr/>
                    <a:lstStyle/>
                    <a:p>
                      <a:pPr algn="l"/>
                      <a:r>
                        <a:rPr lang="en-IN" dirty="0">
                          <a:latin typeface="Times New Roman" panose="02020603050405020304" pitchFamily="18" charset="0"/>
                          <a:cs typeface="Times New Roman" panose="02020603050405020304" pitchFamily="18" charset="0"/>
                        </a:rPr>
                        <a:t>User Opens Chat with Mechanic</a:t>
                      </a:r>
                      <a:endParaRPr lang="en-IN" sz="1800" b="0" dirty="0">
                        <a:latin typeface="Times New Roman" panose="02020603050405020304" pitchFamily="18" charset="0"/>
                        <a:cs typeface="Times New Roman" panose="02020603050405020304" pitchFamily="18" charset="0"/>
                      </a:endParaRPr>
                    </a:p>
                  </a:txBody>
                  <a:tcPr anchor="ctr"/>
                </a:tc>
                <a:tc>
                  <a:txBody>
                    <a:bodyPr/>
                    <a:lstStyle/>
                    <a:p>
                      <a:pPr algn="l"/>
                      <a:r>
                        <a:rPr lang="en-IN" sz="1800" b="0" dirty="0">
                          <a:latin typeface="Times New Roman" panose="02020603050405020304" pitchFamily="18" charset="0"/>
                          <a:cs typeface="Times New Roman" panose="02020603050405020304" pitchFamily="18" charset="0"/>
                        </a:rPr>
                        <a:t>Name, Email, Password</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Redirects to login page after registration</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Redirects to login page after registration</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Pass</a:t>
                      </a:r>
                      <a:endParaRPr lang="en-US" sz="18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118741911"/>
                  </a:ext>
                </a:extLst>
              </a:tr>
              <a:tr h="963655">
                <a:tc>
                  <a:txBody>
                    <a:bodyPr/>
                    <a:lstStyle/>
                    <a:p>
                      <a:pPr algn="ctr"/>
                      <a:r>
                        <a:rPr lang="en-US" sz="1800" b="0" dirty="0">
                          <a:latin typeface="Times New Roman" panose="02020603050405020304" pitchFamily="18" charset="0"/>
                          <a:cs typeface="Times New Roman" panose="02020603050405020304" pitchFamily="18" charset="0"/>
                        </a:rPr>
                        <a:t>7</a:t>
                      </a:r>
                    </a:p>
                  </a:txBody>
                  <a:tcPr/>
                </a:tc>
                <a:tc>
                  <a:txBody>
                    <a:bodyPr/>
                    <a:lstStyle/>
                    <a:p>
                      <a:pPr algn="l"/>
                      <a:r>
                        <a:rPr lang="en-IN" sz="1800" b="0" dirty="0">
                          <a:latin typeface="Times New Roman" panose="02020603050405020304" pitchFamily="18" charset="0"/>
                          <a:cs typeface="Times New Roman" panose="02020603050405020304" pitchFamily="18" charset="0"/>
                        </a:rPr>
                        <a:t>Redirect after Login</a:t>
                      </a:r>
                      <a:endParaRPr lang="en-US" sz="1800" b="0" dirty="0">
                        <a:latin typeface="Times New Roman" panose="02020603050405020304" pitchFamily="18" charset="0"/>
                        <a:cs typeface="Times New Roman" panose="02020603050405020304" pitchFamily="18" charset="0"/>
                      </a:endParaRPr>
                    </a:p>
                  </a:txBody>
                  <a:tcPr/>
                </a:tc>
                <a:tc>
                  <a:txBody>
                    <a:bodyPr/>
                    <a:lstStyle/>
                    <a:p>
                      <a:pPr algn="l"/>
                      <a:r>
                        <a:rPr lang="en-IN" sz="1800" b="0" dirty="0">
                          <a:latin typeface="Times New Roman" panose="02020603050405020304" pitchFamily="18" charset="0"/>
                          <a:cs typeface="Times New Roman" panose="02020603050405020304" pitchFamily="18" charset="0"/>
                        </a:rPr>
                        <a:t>Click on chat with mechanic button</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dirty="0">
                          <a:latin typeface="Times New Roman" panose="02020603050405020304" pitchFamily="18" charset="0"/>
                          <a:cs typeface="Times New Roman" panose="02020603050405020304" pitchFamily="18" charset="0"/>
                        </a:rPr>
                        <a:t>Redirects to chat page and loads chat interface</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dirty="0">
                          <a:latin typeface="Times New Roman" panose="02020603050405020304" pitchFamily="18" charset="0"/>
                          <a:cs typeface="Times New Roman" panose="02020603050405020304" pitchFamily="18" charset="0"/>
                        </a:rPr>
                        <a:t>Redirects to chat page and loads chat interface</a:t>
                      </a:r>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800" b="0" dirty="0">
                          <a:latin typeface="Times New Roman" panose="02020603050405020304" pitchFamily="18" charset="0"/>
                          <a:cs typeface="Times New Roman" panose="02020603050405020304" pitchFamily="18" charset="0"/>
                        </a:rPr>
                        <a:t>Pass</a:t>
                      </a:r>
                      <a:endParaRPr lang="en-US" sz="1800" b="0" dirty="0">
                        <a:latin typeface="Times New Roman" panose="02020603050405020304" pitchFamily="18" charset="0"/>
                        <a:cs typeface="Times New Roman" panose="02020603050405020304" pitchFamily="18" charset="0"/>
                      </a:endParaRPr>
                    </a:p>
                    <a:p>
                      <a:pPr algn="just"/>
                      <a:endParaRPr lang="en-US" sz="18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23587212"/>
                  </a:ext>
                </a:extLst>
              </a:tr>
              <a:tr h="977039">
                <a:tc>
                  <a:txBody>
                    <a:bodyPr/>
                    <a:lstStyle/>
                    <a:p>
                      <a:pPr algn="ctr"/>
                      <a:r>
                        <a:rPr lang="en-US" sz="1800" b="0" dirty="0">
                          <a:latin typeface="Times New Roman" panose="02020603050405020304" pitchFamily="18" charset="0"/>
                          <a:cs typeface="Times New Roman" panose="02020603050405020304" pitchFamily="18" charset="0"/>
                        </a:rPr>
                        <a:t>8</a:t>
                      </a:r>
                    </a:p>
                  </a:txBody>
                  <a:tcPr/>
                </a:tc>
                <a:tc>
                  <a:txBody>
                    <a:bodyPr/>
                    <a:lstStyle/>
                    <a:p>
                      <a:pPr algn="l"/>
                      <a:r>
                        <a:rPr lang="en-IN" dirty="0">
                          <a:latin typeface="Times New Roman" panose="02020603050405020304" pitchFamily="18" charset="0"/>
                          <a:cs typeface="Times New Roman" panose="02020603050405020304" pitchFamily="18" charset="0"/>
                        </a:rPr>
                        <a:t>Sending Text Message and images</a:t>
                      </a:r>
                      <a:endParaRPr lang="en-US" sz="1800" b="0" dirty="0">
                        <a:latin typeface="Times New Roman" panose="02020603050405020304" pitchFamily="18" charset="0"/>
                        <a:cs typeface="Times New Roman" panose="02020603050405020304" pitchFamily="18" charset="0"/>
                      </a:endParaRPr>
                    </a:p>
                  </a:txBody>
                  <a:tcPr/>
                </a:tc>
                <a:tc>
                  <a:txBody>
                    <a:bodyPr/>
                    <a:lstStyle/>
                    <a:p>
                      <a:pPr algn="l"/>
                      <a:r>
                        <a:rPr lang="en-US" sz="1800" b="0" dirty="0">
                          <a:latin typeface="Times New Roman" panose="02020603050405020304" pitchFamily="18" charset="0"/>
                          <a:cs typeface="Times New Roman" panose="02020603050405020304" pitchFamily="18" charset="0"/>
                        </a:rPr>
                        <a:t>Text + Image</a:t>
                      </a:r>
                    </a:p>
                  </a:txBody>
                  <a:tcPr/>
                </a:tc>
                <a:tc>
                  <a:txBody>
                    <a:bodyPr/>
                    <a:lstStyle/>
                    <a:p>
                      <a:pPr algn="just"/>
                      <a:r>
                        <a:rPr lang="en-IN" dirty="0">
                          <a:latin typeface="Times New Roman" panose="02020603050405020304" pitchFamily="18" charset="0"/>
                          <a:cs typeface="Times New Roman" panose="02020603050405020304" pitchFamily="18" charset="0"/>
                        </a:rPr>
                        <a:t>Stores text and images and updates chat view</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dirty="0">
                          <a:latin typeface="Times New Roman" panose="02020603050405020304" pitchFamily="18" charset="0"/>
                          <a:cs typeface="Times New Roman" panose="02020603050405020304" pitchFamily="18" charset="0"/>
                        </a:rPr>
                        <a:t>Stores text and images and updates chat view</a:t>
                      </a:r>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800" b="0" dirty="0">
                          <a:latin typeface="Times New Roman" panose="02020603050405020304" pitchFamily="18" charset="0"/>
                          <a:cs typeface="Times New Roman" panose="02020603050405020304" pitchFamily="18" charset="0"/>
                        </a:rPr>
                        <a:t>Pass</a:t>
                      </a:r>
                      <a:endParaRPr lang="en-US" sz="1800" b="0" dirty="0">
                        <a:latin typeface="Times New Roman" panose="02020603050405020304" pitchFamily="18" charset="0"/>
                        <a:cs typeface="Times New Roman" panose="02020603050405020304" pitchFamily="18" charset="0"/>
                      </a:endParaRPr>
                    </a:p>
                    <a:p>
                      <a:pPr algn="just"/>
                      <a:endParaRPr lang="en-US" sz="18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5034932"/>
                  </a:ext>
                </a:extLst>
              </a:tr>
              <a:tr h="977039">
                <a:tc>
                  <a:txBody>
                    <a:bodyPr/>
                    <a:lstStyle/>
                    <a:p>
                      <a:pPr algn="ctr"/>
                      <a:r>
                        <a:rPr lang="en-US" sz="1800" b="0" dirty="0">
                          <a:latin typeface="Times New Roman" panose="02020603050405020304" pitchFamily="18" charset="0"/>
                          <a:cs typeface="Times New Roman" panose="02020603050405020304" pitchFamily="18" charset="0"/>
                        </a:rPr>
                        <a:t>9</a:t>
                      </a:r>
                    </a:p>
                  </a:txBody>
                  <a:tcPr/>
                </a:tc>
                <a:tc>
                  <a:txBody>
                    <a:bodyPr/>
                    <a:lstStyle/>
                    <a:p>
                      <a:pPr algn="l"/>
                      <a:r>
                        <a:rPr lang="en-IN" dirty="0">
                          <a:latin typeface="Times New Roman" panose="02020603050405020304" pitchFamily="18" charset="0"/>
                          <a:cs typeface="Times New Roman" panose="02020603050405020304" pitchFamily="18" charset="0"/>
                        </a:rPr>
                        <a:t>Rating a Mechanic</a:t>
                      </a:r>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latin typeface="Times New Roman" panose="02020603050405020304" pitchFamily="18" charset="0"/>
                          <a:cs typeface="Times New Roman" panose="02020603050405020304" pitchFamily="18" charset="0"/>
                        </a:rPr>
                        <a:t>Rating + Review</a:t>
                      </a:r>
                    </a:p>
                    <a:p>
                      <a:pPr algn="l"/>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dirty="0">
                          <a:latin typeface="Times New Roman" panose="02020603050405020304" pitchFamily="18" charset="0"/>
                          <a:cs typeface="Times New Roman" panose="02020603050405020304" pitchFamily="18" charset="0"/>
                        </a:rPr>
                        <a:t>Saves rating and updates average rating</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dirty="0">
                          <a:latin typeface="Times New Roman" panose="02020603050405020304" pitchFamily="18" charset="0"/>
                          <a:cs typeface="Times New Roman" panose="02020603050405020304" pitchFamily="18" charset="0"/>
                        </a:rPr>
                        <a:t>Saves rating and updates average rating</a:t>
                      </a:r>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800" b="0" dirty="0">
                          <a:latin typeface="Times New Roman" panose="02020603050405020304" pitchFamily="18" charset="0"/>
                          <a:cs typeface="Times New Roman" panose="02020603050405020304" pitchFamily="18" charset="0"/>
                        </a:rPr>
                        <a:t>Pass</a:t>
                      </a:r>
                      <a:endParaRPr lang="en-US" sz="1800" b="0" dirty="0">
                        <a:latin typeface="Times New Roman" panose="02020603050405020304" pitchFamily="18" charset="0"/>
                        <a:cs typeface="Times New Roman" panose="02020603050405020304" pitchFamily="18" charset="0"/>
                      </a:endParaRPr>
                    </a:p>
                    <a:p>
                      <a:pPr algn="just"/>
                      <a:endParaRPr lang="en-US" sz="18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671934382"/>
                  </a:ext>
                </a:extLst>
              </a:tr>
              <a:tr h="977039">
                <a:tc>
                  <a:txBody>
                    <a:bodyPr/>
                    <a:lstStyle/>
                    <a:p>
                      <a:pPr algn="ctr"/>
                      <a:r>
                        <a:rPr lang="en-US" sz="1800" b="0" dirty="0">
                          <a:latin typeface="Times New Roman" panose="02020603050405020304" pitchFamily="18" charset="0"/>
                          <a:cs typeface="Times New Roman" panose="02020603050405020304" pitchFamily="18" charset="0"/>
                        </a:rPr>
                        <a:t>10</a:t>
                      </a:r>
                    </a:p>
                  </a:txBody>
                  <a:tcPr/>
                </a:tc>
                <a:tc>
                  <a:txBody>
                    <a:bodyPr/>
                    <a:lstStyle/>
                    <a:p>
                      <a:pPr algn="l"/>
                      <a:r>
                        <a:rPr lang="en-IN" sz="1800" b="0" dirty="0">
                          <a:latin typeface="Times New Roman" panose="02020603050405020304" pitchFamily="18" charset="0"/>
                          <a:cs typeface="Times New Roman" panose="02020603050405020304" pitchFamily="18" charset="0"/>
                        </a:rPr>
                        <a:t>Logout Functionality</a:t>
                      </a:r>
                      <a:endParaRPr lang="en-US" sz="1800" b="0" dirty="0">
                        <a:latin typeface="Times New Roman" panose="02020603050405020304" pitchFamily="18" charset="0"/>
                        <a:cs typeface="Times New Roman" panose="02020603050405020304" pitchFamily="18" charset="0"/>
                      </a:endParaRPr>
                    </a:p>
                  </a:txBody>
                  <a:tcPr/>
                </a:tc>
                <a:tc>
                  <a:txBody>
                    <a:bodyPr/>
                    <a:lstStyle/>
                    <a:p>
                      <a:pPr algn="l"/>
                      <a:r>
                        <a:rPr lang="en-IN" sz="1800" b="0" dirty="0">
                          <a:latin typeface="Times New Roman" panose="02020603050405020304" pitchFamily="18" charset="0"/>
                          <a:cs typeface="Times New Roman" panose="02020603050405020304" pitchFamily="18" charset="0"/>
                        </a:rPr>
                        <a:t>Click on logout button</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Redirects to login page</a:t>
                      </a: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r>
                        <a:rPr lang="en-IN" sz="1800" b="0" dirty="0">
                          <a:latin typeface="Times New Roman" panose="02020603050405020304" pitchFamily="18" charset="0"/>
                          <a:cs typeface="Times New Roman" panose="02020603050405020304" pitchFamily="18" charset="0"/>
                        </a:rPr>
                        <a:t>Redirects to login page</a:t>
                      </a:r>
                      <a:endParaRPr lang="en-US" sz="1800" b="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800" b="0" dirty="0">
                          <a:latin typeface="Times New Roman" panose="02020603050405020304" pitchFamily="18" charset="0"/>
                          <a:cs typeface="Times New Roman" panose="02020603050405020304" pitchFamily="18" charset="0"/>
                        </a:rPr>
                        <a:t>Pass</a:t>
                      </a:r>
                      <a:endParaRPr lang="en-US" sz="1800" b="0" dirty="0">
                        <a:latin typeface="Times New Roman" panose="02020603050405020304" pitchFamily="18" charset="0"/>
                        <a:cs typeface="Times New Roman" panose="02020603050405020304" pitchFamily="18" charset="0"/>
                      </a:endParaRPr>
                    </a:p>
                    <a:p>
                      <a:pPr algn="just"/>
                      <a:endParaRPr lang="en-US" sz="18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188379"/>
                  </a:ext>
                </a:extLst>
              </a:tr>
            </a:tbl>
          </a:graphicData>
        </a:graphic>
      </p:graphicFrame>
    </p:spTree>
    <p:extLst>
      <p:ext uri="{BB962C8B-B14F-4D97-AF65-F5344CB8AC3E}">
        <p14:creationId xmlns:p14="http://schemas.microsoft.com/office/powerpoint/2010/main" val="25523853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3BEF2D-73CA-F154-B6AE-F7DD8387945A}"/>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4E76F81E-4D15-704C-CF15-0502F6698D0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E190A8E-4A25-925F-CCF0-89996BA0DD1B}"/>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26BF71D3-CBCD-FC8A-1280-8465C54CE9C3}"/>
              </a:ext>
            </a:extLst>
          </p:cNvPr>
          <p:cNvSpPr>
            <a:spLocks noGrp="1"/>
          </p:cNvSpPr>
          <p:nvPr>
            <p:ph type="sldNum" sz="quarter" idx="12"/>
          </p:nvPr>
        </p:nvSpPr>
        <p:spPr/>
        <p:txBody>
          <a:bodyPr/>
          <a:lstStyle/>
          <a:p>
            <a:fld id="{F91729D4-A164-47A3-830D-E792BCE699E4}" type="slidenum">
              <a:rPr lang="en-US" smtClean="0"/>
              <a:t>29</a:t>
            </a:fld>
            <a:endParaRPr lang="en-US" dirty="0"/>
          </a:p>
        </p:txBody>
      </p:sp>
      <p:cxnSp>
        <p:nvCxnSpPr>
          <p:cNvPr id="10" name="Straight Connector 9">
            <a:extLst>
              <a:ext uri="{FF2B5EF4-FFF2-40B4-BE49-F238E27FC236}">
                <a16:creationId xmlns:a16="http://schemas.microsoft.com/office/drawing/2014/main" id="{7ED13D3E-D458-AFB5-04CF-F9AF8F6C3370}"/>
              </a:ext>
            </a:extLst>
          </p:cNvPr>
          <p:cNvCxnSpPr>
            <a:cxnSpLocks/>
          </p:cNvCxnSpPr>
          <p:nvPr/>
        </p:nvCxnSpPr>
        <p:spPr>
          <a:xfrm>
            <a:off x="1002662" y="771353"/>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871EFE0A-39E6-8787-F73B-307B6931681B}"/>
              </a:ext>
            </a:extLst>
          </p:cNvPr>
          <p:cNvCxnSpPr>
            <a:cxnSpLocks/>
          </p:cNvCxnSpPr>
          <p:nvPr/>
        </p:nvCxnSpPr>
        <p:spPr>
          <a:xfrm>
            <a:off x="11257416" y="417000"/>
            <a:ext cx="0" cy="5841507"/>
          </a:xfrm>
          <a:prstGeom prst="line">
            <a:avLst/>
          </a:prstGeom>
        </p:spPr>
        <p:style>
          <a:lnRef idx="3">
            <a:schemeClr val="dk1"/>
          </a:lnRef>
          <a:fillRef idx="0">
            <a:schemeClr val="dk1"/>
          </a:fillRef>
          <a:effectRef idx="2">
            <a:schemeClr val="dk1"/>
          </a:effectRef>
          <a:fontRef idx="minor">
            <a:schemeClr val="tx1"/>
          </a:fontRef>
        </p:style>
      </p:cxnSp>
      <p:pic>
        <p:nvPicPr>
          <p:cNvPr id="19" name="Picture 18">
            <a:extLst>
              <a:ext uri="{FF2B5EF4-FFF2-40B4-BE49-F238E27FC236}">
                <a16:creationId xmlns:a16="http://schemas.microsoft.com/office/drawing/2014/main" id="{EA22CDA7-281D-DA71-EDD9-56DAC1BE7756}"/>
              </a:ext>
            </a:extLst>
          </p:cNvPr>
          <p:cNvPicPr>
            <a:picLocks noChangeAspect="1"/>
          </p:cNvPicPr>
          <p:nvPr/>
        </p:nvPicPr>
        <p:blipFill>
          <a:blip r:embed="rId2"/>
          <a:stretch>
            <a:fillRect/>
          </a:stretch>
        </p:blipFill>
        <p:spPr>
          <a:xfrm>
            <a:off x="766699" y="6438885"/>
            <a:ext cx="6858957" cy="200053"/>
          </a:xfrm>
          <a:prstGeom prst="rect">
            <a:avLst/>
          </a:prstGeom>
        </p:spPr>
      </p:pic>
      <p:sp>
        <p:nvSpPr>
          <p:cNvPr id="14" name="Title 1">
            <a:extLst>
              <a:ext uri="{FF2B5EF4-FFF2-40B4-BE49-F238E27FC236}">
                <a16:creationId xmlns:a16="http://schemas.microsoft.com/office/drawing/2014/main" id="{89E36116-980A-7403-F466-B97D5BF4CC39}"/>
              </a:ext>
            </a:extLst>
          </p:cNvPr>
          <p:cNvSpPr txBox="1">
            <a:spLocks/>
          </p:cNvSpPr>
          <p:nvPr/>
        </p:nvSpPr>
        <p:spPr>
          <a:xfrm>
            <a:off x="4102748" y="2666044"/>
            <a:ext cx="3522908" cy="1160930"/>
          </a:xfrm>
          <a:prstGeom prst="rect">
            <a:avLst/>
          </a:prstGeom>
        </p:spPr>
        <p:txBody>
          <a:bodyPr anchor="b"/>
          <a:lstStyle>
            <a:lvl1pPr algn="l" defTabSz="914400" rtl="0" eaLnBrk="1" latinLnBrk="0" hangingPunct="1">
              <a:lnSpc>
                <a:spcPct val="90000"/>
              </a:lnSpc>
              <a:spcBef>
                <a:spcPct val="0"/>
              </a:spcBef>
              <a:buNone/>
              <a:defRPr sz="3200" kern="1200" cap="all" spc="200" baseline="0">
                <a:solidFill>
                  <a:schemeClr val="accent4"/>
                </a:solidFill>
                <a:latin typeface="+mj-lt"/>
                <a:ea typeface="+mj-ea"/>
                <a:cs typeface="+mj-cs"/>
              </a:defRPr>
            </a:lvl1pPr>
          </a:lstStyle>
          <a:p>
            <a:r>
              <a:rPr lang="en-IN" sz="5400" b="1" dirty="0">
                <a:latin typeface="Times New Roman" panose="02020603050405020304" pitchFamily="18" charset="0"/>
                <a:cs typeface="Times New Roman" panose="02020603050405020304" pitchFamily="18" charset="0"/>
              </a:rPr>
              <a:t>Results</a:t>
            </a:r>
          </a:p>
        </p:txBody>
      </p:sp>
    </p:spTree>
    <p:extLst>
      <p:ext uri="{BB962C8B-B14F-4D97-AF65-F5344CB8AC3E}">
        <p14:creationId xmlns:p14="http://schemas.microsoft.com/office/powerpoint/2010/main" val="1351391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EE8D7-8130-7CE9-8984-D7F08AE07108}"/>
              </a:ext>
            </a:extLst>
          </p:cNvPr>
          <p:cNvSpPr>
            <a:spLocks noGrp="1"/>
          </p:cNvSpPr>
          <p:nvPr>
            <p:ph type="title"/>
          </p:nvPr>
        </p:nvSpPr>
        <p:spPr>
          <a:xfrm>
            <a:off x="665825" y="1157406"/>
            <a:ext cx="2891115" cy="721354"/>
          </a:xfrm>
        </p:spPr>
        <p:txBody>
          <a:bodyPr/>
          <a:lstStyle/>
          <a:p>
            <a:r>
              <a:rPr lang="en-IN" sz="3600" b="1" dirty="0">
                <a:latin typeface="Times New Roman" panose="02020603050405020304" pitchFamily="18" charset="0"/>
                <a:cs typeface="Times New Roman" panose="02020603050405020304" pitchFamily="18" charset="0"/>
              </a:rPr>
              <a:t>Abstract </a:t>
            </a:r>
          </a:p>
        </p:txBody>
      </p:sp>
      <p:sp>
        <p:nvSpPr>
          <p:cNvPr id="3" name="Text Placeholder 2">
            <a:extLst>
              <a:ext uri="{FF2B5EF4-FFF2-40B4-BE49-F238E27FC236}">
                <a16:creationId xmlns:a16="http://schemas.microsoft.com/office/drawing/2014/main" id="{BD631AD1-E577-D643-8AE7-8BCCB9091F38}"/>
              </a:ext>
            </a:extLst>
          </p:cNvPr>
          <p:cNvSpPr>
            <a:spLocks noGrp="1"/>
          </p:cNvSpPr>
          <p:nvPr>
            <p:ph type="body" sz="quarter" idx="16"/>
          </p:nvPr>
        </p:nvSpPr>
        <p:spPr>
          <a:xfrm>
            <a:off x="1232137" y="2001289"/>
            <a:ext cx="10656901" cy="3456576"/>
          </a:xfrm>
        </p:spPr>
        <p:txBody>
          <a:bodyPr/>
          <a:lstStyle/>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Web platform to connect vehicle users with nearby mechanics.</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AI-powered self-diagnosis using text input.</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Real-time mechanic tracking and contact details.</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Displays spare part cost and repair cost estimates.</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SOS feature for emergency breakdown assistance.</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Push notifications when mechanic accepts SOS requests.</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Real-time chat with support for image sharing.</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Enhances speed, transparency, and accessibility of roadside help.</a:t>
            </a:r>
          </a:p>
        </p:txBody>
      </p:sp>
      <p:sp>
        <p:nvSpPr>
          <p:cNvPr id="8" name="Slide Number Placeholder 7">
            <a:extLst>
              <a:ext uri="{FF2B5EF4-FFF2-40B4-BE49-F238E27FC236}">
                <a16:creationId xmlns:a16="http://schemas.microsoft.com/office/drawing/2014/main" id="{2E45E1E4-563B-6532-29C3-81CAE0DBE7CF}"/>
              </a:ext>
            </a:extLst>
          </p:cNvPr>
          <p:cNvSpPr>
            <a:spLocks noGrp="1"/>
          </p:cNvSpPr>
          <p:nvPr>
            <p:ph type="sldNum" sz="quarter" idx="12"/>
          </p:nvPr>
        </p:nvSpPr>
        <p:spPr/>
        <p:txBody>
          <a:bodyPr/>
          <a:lstStyle/>
          <a:p>
            <a:fld id="{F91729D4-A164-47A3-830D-E792BCE699E4}" type="slidenum">
              <a:rPr lang="en-US" smtClean="0"/>
              <a:t>3</a:t>
            </a:fld>
            <a:endParaRPr lang="en-US" dirty="0"/>
          </a:p>
        </p:txBody>
      </p:sp>
      <p:cxnSp>
        <p:nvCxnSpPr>
          <p:cNvPr id="10" name="Straight Connector 9">
            <a:extLst>
              <a:ext uri="{FF2B5EF4-FFF2-40B4-BE49-F238E27FC236}">
                <a16:creationId xmlns:a16="http://schemas.microsoft.com/office/drawing/2014/main" id="{85D42C13-E831-E862-E689-9FF76C81CED4}"/>
              </a:ext>
            </a:extLst>
          </p:cNvPr>
          <p:cNvCxnSpPr>
            <a:cxnSpLocks/>
          </p:cNvCxnSpPr>
          <p:nvPr/>
        </p:nvCxnSpPr>
        <p:spPr>
          <a:xfrm>
            <a:off x="665825" y="870012"/>
            <a:ext cx="11327907"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E631E6AE-9233-2FB9-C12C-AA179F5E51C0}"/>
              </a:ext>
            </a:extLst>
          </p:cNvPr>
          <p:cNvCxnSpPr>
            <a:cxnSpLocks/>
          </p:cNvCxnSpPr>
          <p:nvPr/>
        </p:nvCxnSpPr>
        <p:spPr>
          <a:xfrm>
            <a:off x="11230252" y="221942"/>
            <a:ext cx="0" cy="587701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3597510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4BB921-14FA-06FB-816D-D45DD65A6637}"/>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DF77D422-D708-71A3-643A-8B03F2211FB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278CF414-9376-4528-E1C8-7C7B32CFE23A}"/>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75F63517-7D57-999F-AE36-CAC26884AF2A}"/>
              </a:ext>
            </a:extLst>
          </p:cNvPr>
          <p:cNvSpPr>
            <a:spLocks noGrp="1"/>
          </p:cNvSpPr>
          <p:nvPr>
            <p:ph type="sldNum" sz="quarter" idx="12"/>
          </p:nvPr>
        </p:nvSpPr>
        <p:spPr/>
        <p:txBody>
          <a:bodyPr/>
          <a:lstStyle/>
          <a:p>
            <a:fld id="{F91729D4-A164-47A3-830D-E792BCE699E4}" type="slidenum">
              <a:rPr lang="en-US" smtClean="0"/>
              <a:t>30</a:t>
            </a:fld>
            <a:endParaRPr lang="en-US" dirty="0"/>
          </a:p>
        </p:txBody>
      </p:sp>
      <p:pic>
        <p:nvPicPr>
          <p:cNvPr id="19" name="Picture 18">
            <a:extLst>
              <a:ext uri="{FF2B5EF4-FFF2-40B4-BE49-F238E27FC236}">
                <a16:creationId xmlns:a16="http://schemas.microsoft.com/office/drawing/2014/main" id="{6B9C987F-9627-C907-378E-92969097D95D}"/>
              </a:ext>
            </a:extLst>
          </p:cNvPr>
          <p:cNvPicPr>
            <a:picLocks noChangeAspect="1"/>
          </p:cNvPicPr>
          <p:nvPr/>
        </p:nvPicPr>
        <p:blipFill>
          <a:blip r:embed="rId2"/>
          <a:stretch>
            <a:fillRect/>
          </a:stretch>
        </p:blipFill>
        <p:spPr>
          <a:xfrm>
            <a:off x="766699" y="6438885"/>
            <a:ext cx="6858957" cy="200053"/>
          </a:xfrm>
          <a:prstGeom prst="rect">
            <a:avLst/>
          </a:prstGeom>
        </p:spPr>
      </p:pic>
      <p:pic>
        <p:nvPicPr>
          <p:cNvPr id="6" name="Picture 5">
            <a:extLst>
              <a:ext uri="{FF2B5EF4-FFF2-40B4-BE49-F238E27FC236}">
                <a16:creationId xmlns:a16="http://schemas.microsoft.com/office/drawing/2014/main" id="{25E63502-0370-1AD6-F2B3-537855C72106}"/>
              </a:ext>
            </a:extLst>
          </p:cNvPr>
          <p:cNvPicPr>
            <a:picLocks noChangeAspect="1"/>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C078808-0E91-9653-941E-A33FB34D1583}"/>
              </a:ext>
            </a:extLst>
          </p:cNvPr>
          <p:cNvSpPr txBox="1"/>
          <p:nvPr/>
        </p:nvSpPr>
        <p:spPr>
          <a:xfrm>
            <a:off x="5296744" y="265845"/>
            <a:ext cx="1693074"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Login Page</a:t>
            </a:r>
          </a:p>
        </p:txBody>
      </p:sp>
    </p:spTree>
    <p:extLst>
      <p:ext uri="{BB962C8B-B14F-4D97-AF65-F5344CB8AC3E}">
        <p14:creationId xmlns:p14="http://schemas.microsoft.com/office/powerpoint/2010/main" val="22260039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E3332C-80F4-7F27-D212-45CE31ED6DD3}"/>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996DE9A4-34EB-3BF9-864C-0780F4D26EF5}"/>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912BACB9-2551-0A19-244A-DAD36E034A44}"/>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BAD2FC7C-F530-06E1-D609-69F91C9D0039}"/>
              </a:ext>
            </a:extLst>
          </p:cNvPr>
          <p:cNvSpPr>
            <a:spLocks noGrp="1"/>
          </p:cNvSpPr>
          <p:nvPr>
            <p:ph type="sldNum" sz="quarter" idx="12"/>
          </p:nvPr>
        </p:nvSpPr>
        <p:spPr/>
        <p:txBody>
          <a:bodyPr/>
          <a:lstStyle/>
          <a:p>
            <a:fld id="{F91729D4-A164-47A3-830D-E792BCE699E4}" type="slidenum">
              <a:rPr lang="en-US" smtClean="0"/>
              <a:t>31</a:t>
            </a:fld>
            <a:endParaRPr lang="en-US" dirty="0"/>
          </a:p>
        </p:txBody>
      </p:sp>
      <p:pic>
        <p:nvPicPr>
          <p:cNvPr id="19" name="Picture 18">
            <a:extLst>
              <a:ext uri="{FF2B5EF4-FFF2-40B4-BE49-F238E27FC236}">
                <a16:creationId xmlns:a16="http://schemas.microsoft.com/office/drawing/2014/main" id="{989B57A9-7145-DD42-F202-7871FB142832}"/>
              </a:ext>
            </a:extLst>
          </p:cNvPr>
          <p:cNvPicPr>
            <a:picLocks noChangeAspect="1"/>
          </p:cNvPicPr>
          <p:nvPr/>
        </p:nvPicPr>
        <p:blipFill>
          <a:blip r:embed="rId2"/>
          <a:stretch>
            <a:fillRect/>
          </a:stretch>
        </p:blipFill>
        <p:spPr>
          <a:xfrm>
            <a:off x="766699" y="6438885"/>
            <a:ext cx="6858957" cy="200053"/>
          </a:xfrm>
          <a:prstGeom prst="rect">
            <a:avLst/>
          </a:prstGeom>
        </p:spPr>
      </p:pic>
      <p:pic>
        <p:nvPicPr>
          <p:cNvPr id="9" name="Picture 8">
            <a:extLst>
              <a:ext uri="{FF2B5EF4-FFF2-40B4-BE49-F238E27FC236}">
                <a16:creationId xmlns:a16="http://schemas.microsoft.com/office/drawing/2014/main" id="{3048009B-8525-7230-75EE-C053B934672D}"/>
              </a:ext>
            </a:extLst>
          </p:cNvPr>
          <p:cNvPicPr>
            <a:picLocks noChangeAspect="1"/>
          </p:cNvPicPr>
          <p:nvPr/>
        </p:nvPicPr>
        <p:blipFill>
          <a:blip r:embed="rId3"/>
          <a:stretch>
            <a:fillRect/>
          </a:stretch>
        </p:blipFill>
        <p:spPr>
          <a:xfrm>
            <a:off x="0" y="1"/>
            <a:ext cx="12192000" cy="6858000"/>
          </a:xfrm>
          <a:prstGeom prst="rect">
            <a:avLst/>
          </a:prstGeom>
        </p:spPr>
      </p:pic>
      <p:sp>
        <p:nvSpPr>
          <p:cNvPr id="10" name="TextBox 9">
            <a:extLst>
              <a:ext uri="{FF2B5EF4-FFF2-40B4-BE49-F238E27FC236}">
                <a16:creationId xmlns:a16="http://schemas.microsoft.com/office/drawing/2014/main" id="{FB8F426A-49F7-9696-23DC-C6F746A8D145}"/>
              </a:ext>
            </a:extLst>
          </p:cNvPr>
          <p:cNvSpPr txBox="1"/>
          <p:nvPr/>
        </p:nvSpPr>
        <p:spPr>
          <a:xfrm>
            <a:off x="4747440" y="219062"/>
            <a:ext cx="2697120"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Registration Page</a:t>
            </a:r>
          </a:p>
        </p:txBody>
      </p:sp>
    </p:spTree>
    <p:extLst>
      <p:ext uri="{BB962C8B-B14F-4D97-AF65-F5344CB8AC3E}">
        <p14:creationId xmlns:p14="http://schemas.microsoft.com/office/powerpoint/2010/main" val="23865355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6F9B95-CDD7-E2DE-888E-914910414321}"/>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6653470E-B384-2518-2D54-C4F29C09221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ACEF841-40F9-C507-2B3C-8E072D6CBBAC}"/>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4E53DC36-A8E3-9287-FEB0-8C1DA8E2C80E}"/>
              </a:ext>
            </a:extLst>
          </p:cNvPr>
          <p:cNvSpPr>
            <a:spLocks noGrp="1"/>
          </p:cNvSpPr>
          <p:nvPr>
            <p:ph type="sldNum" sz="quarter" idx="12"/>
          </p:nvPr>
        </p:nvSpPr>
        <p:spPr/>
        <p:txBody>
          <a:bodyPr/>
          <a:lstStyle/>
          <a:p>
            <a:fld id="{F91729D4-A164-47A3-830D-E792BCE699E4}" type="slidenum">
              <a:rPr lang="en-US" smtClean="0"/>
              <a:t>32</a:t>
            </a:fld>
            <a:endParaRPr lang="en-US" dirty="0"/>
          </a:p>
        </p:txBody>
      </p:sp>
      <p:pic>
        <p:nvPicPr>
          <p:cNvPr id="19" name="Picture 18">
            <a:extLst>
              <a:ext uri="{FF2B5EF4-FFF2-40B4-BE49-F238E27FC236}">
                <a16:creationId xmlns:a16="http://schemas.microsoft.com/office/drawing/2014/main" id="{FD4D4C5D-A39F-0BEC-7575-A3552A7B2B90}"/>
              </a:ext>
            </a:extLst>
          </p:cNvPr>
          <p:cNvPicPr>
            <a:picLocks noChangeAspect="1"/>
          </p:cNvPicPr>
          <p:nvPr/>
        </p:nvPicPr>
        <p:blipFill>
          <a:blip r:embed="rId2"/>
          <a:stretch>
            <a:fillRect/>
          </a:stretch>
        </p:blipFill>
        <p:spPr>
          <a:xfrm>
            <a:off x="766699" y="6438885"/>
            <a:ext cx="6858957" cy="200053"/>
          </a:xfrm>
          <a:prstGeom prst="rect">
            <a:avLst/>
          </a:prstGeom>
        </p:spPr>
      </p:pic>
      <p:sp>
        <p:nvSpPr>
          <p:cNvPr id="2" name="TextBox 1">
            <a:extLst>
              <a:ext uri="{FF2B5EF4-FFF2-40B4-BE49-F238E27FC236}">
                <a16:creationId xmlns:a16="http://schemas.microsoft.com/office/drawing/2014/main" id="{AD2EBB8E-2A9F-DC85-0854-94735887F1EA}"/>
              </a:ext>
            </a:extLst>
          </p:cNvPr>
          <p:cNvSpPr txBox="1"/>
          <p:nvPr/>
        </p:nvSpPr>
        <p:spPr>
          <a:xfrm>
            <a:off x="4937333" y="328607"/>
            <a:ext cx="2317331"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User Dashboard</a:t>
            </a:r>
          </a:p>
        </p:txBody>
      </p:sp>
      <p:pic>
        <p:nvPicPr>
          <p:cNvPr id="6" name="Picture 5" descr="A screenshot of a computer&#10;&#10;AI-generated content may be incorrect.">
            <a:extLst>
              <a:ext uri="{FF2B5EF4-FFF2-40B4-BE49-F238E27FC236}">
                <a16:creationId xmlns:a16="http://schemas.microsoft.com/office/drawing/2014/main" id="{2F8EFAD9-54F1-FD08-F082-4C46B22E7EC0}"/>
              </a:ext>
            </a:extLst>
          </p:cNvPr>
          <p:cNvPicPr>
            <a:picLocks noChangeAspect="1"/>
          </p:cNvPicPr>
          <p:nvPr/>
        </p:nvPicPr>
        <p:blipFill>
          <a:blip r:embed="rId3"/>
          <a:srcRect b="17974"/>
          <a:stretch/>
        </p:blipFill>
        <p:spPr>
          <a:xfrm>
            <a:off x="409739" y="1021105"/>
            <a:ext cx="11372521" cy="5335243"/>
          </a:xfrm>
          <a:prstGeom prst="rect">
            <a:avLst/>
          </a:prstGeom>
        </p:spPr>
      </p:pic>
    </p:spTree>
    <p:extLst>
      <p:ext uri="{BB962C8B-B14F-4D97-AF65-F5344CB8AC3E}">
        <p14:creationId xmlns:p14="http://schemas.microsoft.com/office/powerpoint/2010/main" val="10513984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005249D1-3D49-58F0-4E87-F1CC1286F82F}"/>
              </a:ext>
            </a:extLst>
          </p:cNvPr>
          <p:cNvSpPr>
            <a:spLocks noGrp="1"/>
          </p:cNvSpPr>
          <p:nvPr>
            <p:ph type="sldNum" sz="quarter" idx="12"/>
          </p:nvPr>
        </p:nvSpPr>
        <p:spPr/>
        <p:txBody>
          <a:bodyPr/>
          <a:lstStyle/>
          <a:p>
            <a:fld id="{F91729D4-A164-47A3-830D-E792BCE699E4}" type="slidenum">
              <a:rPr lang="en-US" smtClean="0"/>
              <a:t>33</a:t>
            </a:fld>
            <a:endParaRPr lang="en-US" dirty="0"/>
          </a:p>
        </p:txBody>
      </p:sp>
      <p:pic>
        <p:nvPicPr>
          <p:cNvPr id="12" name="Picture 11" descr="A screenshot of a computer&#10;&#10;AI-generated content may be incorrect.">
            <a:extLst>
              <a:ext uri="{FF2B5EF4-FFF2-40B4-BE49-F238E27FC236}">
                <a16:creationId xmlns:a16="http://schemas.microsoft.com/office/drawing/2014/main" id="{7C72D29F-904B-31B3-234E-D822A93850F9}"/>
              </a:ext>
            </a:extLst>
          </p:cNvPr>
          <p:cNvPicPr>
            <a:picLocks noChangeAspect="1"/>
          </p:cNvPicPr>
          <p:nvPr/>
        </p:nvPicPr>
        <p:blipFill>
          <a:blip r:embed="rId3"/>
          <a:stretch>
            <a:fillRect/>
          </a:stretch>
        </p:blipFill>
        <p:spPr>
          <a:xfrm>
            <a:off x="993603" y="871527"/>
            <a:ext cx="10204794" cy="5775345"/>
          </a:xfrm>
          <a:prstGeom prst="rect">
            <a:avLst/>
          </a:prstGeom>
        </p:spPr>
      </p:pic>
      <p:sp>
        <p:nvSpPr>
          <p:cNvPr id="2" name="TextBox 1">
            <a:extLst>
              <a:ext uri="{FF2B5EF4-FFF2-40B4-BE49-F238E27FC236}">
                <a16:creationId xmlns:a16="http://schemas.microsoft.com/office/drawing/2014/main" id="{4A40D7AF-CB54-62D4-7A98-E98456AFC289}"/>
              </a:ext>
            </a:extLst>
          </p:cNvPr>
          <p:cNvSpPr txBox="1"/>
          <p:nvPr/>
        </p:nvSpPr>
        <p:spPr>
          <a:xfrm>
            <a:off x="4395468" y="337996"/>
            <a:ext cx="3401064"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Near by Mechanics Page</a:t>
            </a:r>
          </a:p>
        </p:txBody>
      </p:sp>
    </p:spTree>
    <p:extLst>
      <p:ext uri="{BB962C8B-B14F-4D97-AF65-F5344CB8AC3E}">
        <p14:creationId xmlns:p14="http://schemas.microsoft.com/office/powerpoint/2010/main" val="12507451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6FF7FE-7923-C775-6898-620A53FACE37}"/>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9D0DE4C2-5F60-5224-6A65-8F334F8D85B8}"/>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D964876B-DCDD-2989-AF05-2590258DB994}"/>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E6838EBA-97E6-466E-F119-CFF5280BA3C6}"/>
              </a:ext>
            </a:extLst>
          </p:cNvPr>
          <p:cNvSpPr>
            <a:spLocks noGrp="1"/>
          </p:cNvSpPr>
          <p:nvPr>
            <p:ph type="sldNum" sz="quarter" idx="12"/>
          </p:nvPr>
        </p:nvSpPr>
        <p:spPr/>
        <p:txBody>
          <a:bodyPr/>
          <a:lstStyle/>
          <a:p>
            <a:fld id="{F91729D4-A164-47A3-830D-E792BCE699E4}" type="slidenum">
              <a:rPr lang="en-US" smtClean="0"/>
              <a:t>34</a:t>
            </a:fld>
            <a:endParaRPr lang="en-US" dirty="0"/>
          </a:p>
        </p:txBody>
      </p:sp>
      <p:pic>
        <p:nvPicPr>
          <p:cNvPr id="3" name="Picture 2" descr="A screenshot of a computer&#10;&#10;AI-generated content may be incorrect.">
            <a:extLst>
              <a:ext uri="{FF2B5EF4-FFF2-40B4-BE49-F238E27FC236}">
                <a16:creationId xmlns:a16="http://schemas.microsoft.com/office/drawing/2014/main" id="{E56C3BB6-05B8-A430-6E31-03CFDF94435C}"/>
              </a:ext>
            </a:extLst>
          </p:cNvPr>
          <p:cNvPicPr>
            <a:picLocks noChangeAspect="1"/>
          </p:cNvPicPr>
          <p:nvPr/>
        </p:nvPicPr>
        <p:blipFill>
          <a:blip r:embed="rId2"/>
          <a:stretch>
            <a:fillRect/>
          </a:stretch>
        </p:blipFill>
        <p:spPr>
          <a:xfrm>
            <a:off x="892878" y="820208"/>
            <a:ext cx="10406243" cy="5901267"/>
          </a:xfrm>
          <a:prstGeom prst="rect">
            <a:avLst/>
          </a:prstGeom>
        </p:spPr>
      </p:pic>
      <p:sp>
        <p:nvSpPr>
          <p:cNvPr id="2" name="TextBox 1">
            <a:extLst>
              <a:ext uri="{FF2B5EF4-FFF2-40B4-BE49-F238E27FC236}">
                <a16:creationId xmlns:a16="http://schemas.microsoft.com/office/drawing/2014/main" id="{5D2DD30D-1535-F6CF-2727-B1A48ABBEC60}"/>
              </a:ext>
            </a:extLst>
          </p:cNvPr>
          <p:cNvSpPr txBox="1"/>
          <p:nvPr/>
        </p:nvSpPr>
        <p:spPr>
          <a:xfrm>
            <a:off x="4497067" y="250887"/>
            <a:ext cx="3197864"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Repair Cost Estimator</a:t>
            </a:r>
          </a:p>
        </p:txBody>
      </p:sp>
    </p:spTree>
    <p:extLst>
      <p:ext uri="{BB962C8B-B14F-4D97-AF65-F5344CB8AC3E}">
        <p14:creationId xmlns:p14="http://schemas.microsoft.com/office/powerpoint/2010/main" val="2349865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DB5278-6103-4C4D-5856-FFC2CAE561C2}"/>
            </a:ext>
          </a:extLst>
        </p:cNvPr>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95E12BFA-8091-B17F-EFCB-76F8CAEC9E0F}"/>
              </a:ext>
            </a:extLst>
          </p:cNvPr>
          <p:cNvSpPr>
            <a:spLocks noGrp="1"/>
          </p:cNvSpPr>
          <p:nvPr>
            <p:ph type="sldNum" sz="quarter" idx="12"/>
          </p:nvPr>
        </p:nvSpPr>
        <p:spPr/>
        <p:txBody>
          <a:bodyPr/>
          <a:lstStyle/>
          <a:p>
            <a:fld id="{F91729D4-A164-47A3-830D-E792BCE699E4}" type="slidenum">
              <a:rPr lang="en-US" smtClean="0"/>
              <a:t>35</a:t>
            </a:fld>
            <a:endParaRPr lang="en-US" dirty="0"/>
          </a:p>
        </p:txBody>
      </p:sp>
      <p:pic>
        <p:nvPicPr>
          <p:cNvPr id="6" name="Picture 5" descr="A screenshot of a computer&#10;&#10;AI-generated content may be incorrect.">
            <a:extLst>
              <a:ext uri="{FF2B5EF4-FFF2-40B4-BE49-F238E27FC236}">
                <a16:creationId xmlns:a16="http://schemas.microsoft.com/office/drawing/2014/main" id="{2BF889BB-DF85-EF49-E850-442C9820D278}"/>
              </a:ext>
            </a:extLst>
          </p:cNvPr>
          <p:cNvPicPr>
            <a:picLocks noChangeAspect="1"/>
          </p:cNvPicPr>
          <p:nvPr/>
        </p:nvPicPr>
        <p:blipFill>
          <a:blip r:embed="rId2"/>
          <a:srcRect b="26865"/>
          <a:stretch/>
        </p:blipFill>
        <p:spPr>
          <a:xfrm>
            <a:off x="733154" y="1227707"/>
            <a:ext cx="10725692" cy="4455316"/>
          </a:xfrm>
          <a:prstGeom prst="rect">
            <a:avLst/>
          </a:prstGeom>
        </p:spPr>
      </p:pic>
      <p:sp>
        <p:nvSpPr>
          <p:cNvPr id="2" name="TextBox 1">
            <a:extLst>
              <a:ext uri="{FF2B5EF4-FFF2-40B4-BE49-F238E27FC236}">
                <a16:creationId xmlns:a16="http://schemas.microsoft.com/office/drawing/2014/main" id="{4082E5BC-0E26-4086-3054-6376CF705B38}"/>
              </a:ext>
            </a:extLst>
          </p:cNvPr>
          <p:cNvSpPr txBox="1"/>
          <p:nvPr/>
        </p:nvSpPr>
        <p:spPr>
          <a:xfrm>
            <a:off x="5356434" y="429378"/>
            <a:ext cx="1479131"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SOS Page </a:t>
            </a:r>
          </a:p>
        </p:txBody>
      </p:sp>
    </p:spTree>
    <p:extLst>
      <p:ext uri="{BB962C8B-B14F-4D97-AF65-F5344CB8AC3E}">
        <p14:creationId xmlns:p14="http://schemas.microsoft.com/office/powerpoint/2010/main" val="33473890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149130-E837-5AD8-1491-3A3F1A370B3F}"/>
            </a:ext>
          </a:extLst>
        </p:cNvPr>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5305FFA6-85EC-8FBD-B729-6C2DFEEFA365}"/>
              </a:ext>
            </a:extLst>
          </p:cNvPr>
          <p:cNvSpPr>
            <a:spLocks noGrp="1"/>
          </p:cNvSpPr>
          <p:nvPr>
            <p:ph type="sldNum" sz="quarter" idx="12"/>
          </p:nvPr>
        </p:nvSpPr>
        <p:spPr/>
        <p:txBody>
          <a:bodyPr/>
          <a:lstStyle/>
          <a:p>
            <a:fld id="{F91729D4-A164-47A3-830D-E792BCE699E4}" type="slidenum">
              <a:rPr lang="en-US" smtClean="0"/>
              <a:t>36</a:t>
            </a:fld>
            <a:endParaRPr lang="en-US" dirty="0"/>
          </a:p>
        </p:txBody>
      </p:sp>
      <p:pic>
        <p:nvPicPr>
          <p:cNvPr id="3" name="Picture 2" descr="A screenshot of a computer&#10;&#10;AI-generated content may be incorrect.">
            <a:extLst>
              <a:ext uri="{FF2B5EF4-FFF2-40B4-BE49-F238E27FC236}">
                <a16:creationId xmlns:a16="http://schemas.microsoft.com/office/drawing/2014/main" id="{9EE8838B-8B4C-FC0F-D44D-C7A82AA8642F}"/>
              </a:ext>
            </a:extLst>
          </p:cNvPr>
          <p:cNvPicPr>
            <a:picLocks noChangeAspect="1"/>
          </p:cNvPicPr>
          <p:nvPr/>
        </p:nvPicPr>
        <p:blipFill>
          <a:blip r:embed="rId2"/>
          <a:srcRect b="26709"/>
          <a:stretch/>
        </p:blipFill>
        <p:spPr>
          <a:xfrm>
            <a:off x="573157" y="1084303"/>
            <a:ext cx="11285278" cy="4689393"/>
          </a:xfrm>
          <a:prstGeom prst="rect">
            <a:avLst/>
          </a:prstGeom>
        </p:spPr>
      </p:pic>
      <p:sp>
        <p:nvSpPr>
          <p:cNvPr id="2" name="TextBox 1">
            <a:extLst>
              <a:ext uri="{FF2B5EF4-FFF2-40B4-BE49-F238E27FC236}">
                <a16:creationId xmlns:a16="http://schemas.microsoft.com/office/drawing/2014/main" id="{05B37D04-B888-71E6-73D7-5EADB5DF2F70}"/>
              </a:ext>
            </a:extLst>
          </p:cNvPr>
          <p:cNvSpPr txBox="1"/>
          <p:nvPr/>
        </p:nvSpPr>
        <p:spPr>
          <a:xfrm>
            <a:off x="4471668" y="346463"/>
            <a:ext cx="3248664"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Rating &amp; Reviews Page</a:t>
            </a:r>
          </a:p>
        </p:txBody>
      </p:sp>
    </p:spTree>
    <p:extLst>
      <p:ext uri="{BB962C8B-B14F-4D97-AF65-F5344CB8AC3E}">
        <p14:creationId xmlns:p14="http://schemas.microsoft.com/office/powerpoint/2010/main" val="185592010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9E8F5-FDB8-AC16-F598-27B3B5421376}"/>
            </a:ext>
          </a:extLst>
        </p:cNvPr>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01A536F6-A9A6-F284-993F-3AF7764CABE3}"/>
              </a:ext>
            </a:extLst>
          </p:cNvPr>
          <p:cNvSpPr>
            <a:spLocks noGrp="1"/>
          </p:cNvSpPr>
          <p:nvPr>
            <p:ph type="sldNum" sz="quarter" idx="12"/>
          </p:nvPr>
        </p:nvSpPr>
        <p:spPr/>
        <p:txBody>
          <a:bodyPr/>
          <a:lstStyle/>
          <a:p>
            <a:fld id="{F91729D4-A164-47A3-830D-E792BCE699E4}" type="slidenum">
              <a:rPr lang="en-US" smtClean="0"/>
              <a:t>37</a:t>
            </a:fld>
            <a:endParaRPr lang="en-US" dirty="0"/>
          </a:p>
        </p:txBody>
      </p:sp>
      <p:pic>
        <p:nvPicPr>
          <p:cNvPr id="10" name="Picture 9" descr="A screenshot of a computer&#10;&#10;AI-generated content may be incorrect.">
            <a:extLst>
              <a:ext uri="{FF2B5EF4-FFF2-40B4-BE49-F238E27FC236}">
                <a16:creationId xmlns:a16="http://schemas.microsoft.com/office/drawing/2014/main" id="{5508BD0C-77D9-46FD-513B-AA55FF6C30AE}"/>
              </a:ext>
            </a:extLst>
          </p:cNvPr>
          <p:cNvPicPr>
            <a:picLocks noChangeAspect="1"/>
          </p:cNvPicPr>
          <p:nvPr/>
        </p:nvPicPr>
        <p:blipFill>
          <a:blip r:embed="rId3"/>
          <a:stretch>
            <a:fillRect/>
          </a:stretch>
        </p:blipFill>
        <p:spPr>
          <a:xfrm>
            <a:off x="1060174" y="1001959"/>
            <a:ext cx="9862699" cy="5536953"/>
          </a:xfrm>
          <a:prstGeom prst="rect">
            <a:avLst/>
          </a:prstGeom>
        </p:spPr>
      </p:pic>
      <p:sp>
        <p:nvSpPr>
          <p:cNvPr id="2" name="TextBox 1">
            <a:extLst>
              <a:ext uri="{FF2B5EF4-FFF2-40B4-BE49-F238E27FC236}">
                <a16:creationId xmlns:a16="http://schemas.microsoft.com/office/drawing/2014/main" id="{BAC27C32-8BB2-C28E-E7A7-A810C3AB5A7B}"/>
              </a:ext>
            </a:extLst>
          </p:cNvPr>
          <p:cNvSpPr txBox="1"/>
          <p:nvPr/>
        </p:nvSpPr>
        <p:spPr>
          <a:xfrm>
            <a:off x="5085051" y="319088"/>
            <a:ext cx="2021897"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AI Chat bot</a:t>
            </a:r>
          </a:p>
        </p:txBody>
      </p:sp>
    </p:spTree>
    <p:extLst>
      <p:ext uri="{BB962C8B-B14F-4D97-AF65-F5344CB8AC3E}">
        <p14:creationId xmlns:p14="http://schemas.microsoft.com/office/powerpoint/2010/main" val="12784858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C80B7-835E-8998-999C-CAD52D0C59B0}"/>
            </a:ext>
          </a:extLst>
        </p:cNvPr>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76354346-D0C3-B229-AFB4-10F160D0F7C5}"/>
              </a:ext>
            </a:extLst>
          </p:cNvPr>
          <p:cNvSpPr>
            <a:spLocks noGrp="1"/>
          </p:cNvSpPr>
          <p:nvPr>
            <p:ph type="sldNum" sz="quarter" idx="12"/>
          </p:nvPr>
        </p:nvSpPr>
        <p:spPr/>
        <p:txBody>
          <a:bodyPr/>
          <a:lstStyle/>
          <a:p>
            <a:fld id="{F91729D4-A164-47A3-830D-E792BCE699E4}" type="slidenum">
              <a:rPr lang="en-US" smtClean="0"/>
              <a:t>38</a:t>
            </a:fld>
            <a:endParaRPr lang="en-US" dirty="0"/>
          </a:p>
        </p:txBody>
      </p:sp>
      <p:sp>
        <p:nvSpPr>
          <p:cNvPr id="2" name="TextBox 1">
            <a:extLst>
              <a:ext uri="{FF2B5EF4-FFF2-40B4-BE49-F238E27FC236}">
                <a16:creationId xmlns:a16="http://schemas.microsoft.com/office/drawing/2014/main" id="{B4FB9BD4-0DC9-06A7-AB57-CCCD4EE0C836}"/>
              </a:ext>
            </a:extLst>
          </p:cNvPr>
          <p:cNvSpPr txBox="1"/>
          <p:nvPr/>
        </p:nvSpPr>
        <p:spPr>
          <a:xfrm>
            <a:off x="4588094" y="324155"/>
            <a:ext cx="3015810"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Mechanic Dashboard</a:t>
            </a:r>
          </a:p>
        </p:txBody>
      </p:sp>
      <p:pic>
        <p:nvPicPr>
          <p:cNvPr id="4" name="Picture 3" descr="A screenshot of a computer&#10;&#10;AI-generated content may be incorrect.">
            <a:extLst>
              <a:ext uri="{FF2B5EF4-FFF2-40B4-BE49-F238E27FC236}">
                <a16:creationId xmlns:a16="http://schemas.microsoft.com/office/drawing/2014/main" id="{49EBA28B-2898-AB0C-B5C8-BCE5C594A5E8}"/>
              </a:ext>
            </a:extLst>
          </p:cNvPr>
          <p:cNvPicPr>
            <a:picLocks noChangeAspect="1"/>
          </p:cNvPicPr>
          <p:nvPr/>
        </p:nvPicPr>
        <p:blipFill>
          <a:blip r:embed="rId2"/>
          <a:srcRect b="31117"/>
          <a:stretch/>
        </p:blipFill>
        <p:spPr>
          <a:xfrm>
            <a:off x="385289" y="1193010"/>
            <a:ext cx="11421421" cy="4471979"/>
          </a:xfrm>
          <a:prstGeom prst="rect">
            <a:avLst/>
          </a:prstGeom>
        </p:spPr>
      </p:pic>
    </p:spTree>
    <p:extLst>
      <p:ext uri="{BB962C8B-B14F-4D97-AF65-F5344CB8AC3E}">
        <p14:creationId xmlns:p14="http://schemas.microsoft.com/office/powerpoint/2010/main" val="25767142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23C3EA-6E51-29B7-C7CE-C3DFA942AB0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1CCA23E-E127-8DBA-45BD-4F344EBF2F96}"/>
              </a:ext>
            </a:extLst>
          </p:cNvPr>
          <p:cNvSpPr txBox="1"/>
          <p:nvPr/>
        </p:nvSpPr>
        <p:spPr>
          <a:xfrm>
            <a:off x="3572301" y="385664"/>
            <a:ext cx="5047396"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Chat Page for users and mechanics</a:t>
            </a:r>
          </a:p>
        </p:txBody>
      </p:sp>
      <p:pic>
        <p:nvPicPr>
          <p:cNvPr id="5" name="Picture 4" descr="A screenshot of a chat&#10;&#10;AI-generated content may be incorrect.">
            <a:extLst>
              <a:ext uri="{FF2B5EF4-FFF2-40B4-BE49-F238E27FC236}">
                <a16:creationId xmlns:a16="http://schemas.microsoft.com/office/drawing/2014/main" id="{7AA440C6-8E47-3B8B-BE72-ACC32CEC81DE}"/>
              </a:ext>
            </a:extLst>
          </p:cNvPr>
          <p:cNvPicPr>
            <a:picLocks noChangeAspect="1"/>
          </p:cNvPicPr>
          <p:nvPr/>
        </p:nvPicPr>
        <p:blipFill>
          <a:blip r:embed="rId2"/>
          <a:stretch>
            <a:fillRect/>
          </a:stretch>
        </p:blipFill>
        <p:spPr>
          <a:xfrm>
            <a:off x="793957" y="993740"/>
            <a:ext cx="10355580" cy="5631981"/>
          </a:xfrm>
          <a:prstGeom prst="rect">
            <a:avLst/>
          </a:prstGeom>
        </p:spPr>
      </p:pic>
    </p:spTree>
    <p:extLst>
      <p:ext uri="{BB962C8B-B14F-4D97-AF65-F5344CB8AC3E}">
        <p14:creationId xmlns:p14="http://schemas.microsoft.com/office/powerpoint/2010/main" val="1728709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EC9AD-AAC4-B261-0444-9DED41F5BBD3}"/>
              </a:ext>
            </a:extLst>
          </p:cNvPr>
          <p:cNvSpPr>
            <a:spLocks noGrp="1"/>
          </p:cNvSpPr>
          <p:nvPr>
            <p:ph type="title"/>
          </p:nvPr>
        </p:nvSpPr>
        <p:spPr>
          <a:xfrm>
            <a:off x="665825" y="1098176"/>
            <a:ext cx="3757638" cy="606898"/>
          </a:xfrm>
        </p:spPr>
        <p:txBody>
          <a:bodyPr/>
          <a:lstStyle/>
          <a:p>
            <a:r>
              <a:rPr lang="en-IN" b="1" dirty="0">
                <a:latin typeface="Times New Roman" panose="02020603050405020304" pitchFamily="18" charset="0"/>
                <a:cs typeface="Times New Roman" panose="02020603050405020304" pitchFamily="18" charset="0"/>
              </a:rPr>
              <a:t>Introduction</a:t>
            </a:r>
          </a:p>
        </p:txBody>
      </p:sp>
      <p:sp>
        <p:nvSpPr>
          <p:cNvPr id="3" name="Text Placeholder 2">
            <a:extLst>
              <a:ext uri="{FF2B5EF4-FFF2-40B4-BE49-F238E27FC236}">
                <a16:creationId xmlns:a16="http://schemas.microsoft.com/office/drawing/2014/main" id="{4A7770C6-DC8F-8506-A6A2-4E0084E8EA80}"/>
              </a:ext>
            </a:extLst>
          </p:cNvPr>
          <p:cNvSpPr>
            <a:spLocks noGrp="1"/>
          </p:cNvSpPr>
          <p:nvPr>
            <p:ph type="body" sz="quarter" idx="16"/>
          </p:nvPr>
        </p:nvSpPr>
        <p:spPr>
          <a:xfrm>
            <a:off x="788181" y="1810801"/>
            <a:ext cx="10066078" cy="3949023"/>
          </a:xfrm>
        </p:spPr>
        <p:txBody>
          <a:bodyPr/>
          <a:lstStyle/>
          <a:p>
            <a:pPr algn="just">
              <a:lnSpc>
                <a:spcPct val="150000"/>
              </a:lnSpc>
            </a:pPr>
            <a:r>
              <a:rPr lang="en-US" sz="1600" dirty="0">
                <a:latin typeface="Times New Roman" panose="02020603050405020304" pitchFamily="18" charset="0"/>
                <a:cs typeface="Times New Roman" panose="02020603050405020304" pitchFamily="18" charset="0"/>
              </a:rPr>
              <a:t>		Unexpected vehicle breakdowns can be stressful, especially in areas with limited access to mechanics. Many drivers struggle to diagnose or fix minor issues, complicating roadside emergencies. Smart Mechanic Finder is a web platform that connects users with nearby mechanics in real time for quick assistance. It includes an AI-powered self-diagnosis tool where users describe issues or upload media for analysis. It suggests possible causes and fixes before contacting a mechanic. </a:t>
            </a:r>
          </a:p>
          <a:p>
            <a:pPr algn="just">
              <a:lnSpc>
                <a:spcPct val="150000"/>
              </a:lnSpc>
            </a:pPr>
            <a:r>
              <a:rPr lang="en-US" sz="1600" dirty="0">
                <a:latin typeface="Times New Roman" panose="02020603050405020304" pitchFamily="18" charset="0"/>
                <a:cs typeface="Times New Roman" panose="02020603050405020304" pitchFamily="18" charset="0"/>
              </a:rPr>
              <a:t>		Users can also locate auto shops for parts and view service ratings. For urgent breakdowns, the SOS feature alerts nearby mechanics for immediate response. Real-time tracking monitors the mechanic's approach. New features include push notifications when mechanics accept SOS requests and a dedicated chat space to exchange messages and images, enabling clear communication. The platform enhances accessibility, transparency, and convenience in roadside support.</a:t>
            </a:r>
          </a:p>
        </p:txBody>
      </p:sp>
      <p:sp>
        <p:nvSpPr>
          <p:cNvPr id="8" name="Slide Number Placeholder 7">
            <a:extLst>
              <a:ext uri="{FF2B5EF4-FFF2-40B4-BE49-F238E27FC236}">
                <a16:creationId xmlns:a16="http://schemas.microsoft.com/office/drawing/2014/main" id="{E9E537E5-AD60-2EC9-4227-0A812D1DF55B}"/>
              </a:ext>
            </a:extLst>
          </p:cNvPr>
          <p:cNvSpPr>
            <a:spLocks noGrp="1"/>
          </p:cNvSpPr>
          <p:nvPr>
            <p:ph type="sldNum" sz="quarter" idx="12"/>
          </p:nvPr>
        </p:nvSpPr>
        <p:spPr/>
        <p:txBody>
          <a:bodyPr/>
          <a:lstStyle/>
          <a:p>
            <a:fld id="{F91729D4-A164-47A3-830D-E792BCE699E4}" type="slidenum">
              <a:rPr lang="en-US" smtClean="0"/>
              <a:t>4</a:t>
            </a:fld>
            <a:endParaRPr lang="en-US" dirty="0"/>
          </a:p>
        </p:txBody>
      </p:sp>
      <p:cxnSp>
        <p:nvCxnSpPr>
          <p:cNvPr id="6" name="Straight Connector 5">
            <a:extLst>
              <a:ext uri="{FF2B5EF4-FFF2-40B4-BE49-F238E27FC236}">
                <a16:creationId xmlns:a16="http://schemas.microsoft.com/office/drawing/2014/main" id="{35C47A3C-3937-2F75-8147-FEAC098C3E17}"/>
              </a:ext>
            </a:extLst>
          </p:cNvPr>
          <p:cNvCxnSpPr>
            <a:cxnSpLocks/>
          </p:cNvCxnSpPr>
          <p:nvPr/>
        </p:nvCxnSpPr>
        <p:spPr>
          <a:xfrm>
            <a:off x="665825" y="870012"/>
            <a:ext cx="11327907" cy="0"/>
          </a:xfrm>
          <a:prstGeom prst="line">
            <a:avLst/>
          </a:prstGeom>
        </p:spPr>
        <p:style>
          <a:lnRef idx="3">
            <a:schemeClr val="dk1"/>
          </a:lnRef>
          <a:fillRef idx="0">
            <a:schemeClr val="dk1"/>
          </a:fillRef>
          <a:effectRef idx="2">
            <a:schemeClr val="dk1"/>
          </a:effectRef>
          <a:fontRef idx="minor">
            <a:schemeClr val="tx1"/>
          </a:fontRef>
        </p:style>
      </p:cxnSp>
      <p:cxnSp>
        <p:nvCxnSpPr>
          <p:cNvPr id="7" name="Straight Connector 6">
            <a:extLst>
              <a:ext uri="{FF2B5EF4-FFF2-40B4-BE49-F238E27FC236}">
                <a16:creationId xmlns:a16="http://schemas.microsoft.com/office/drawing/2014/main" id="{486FF106-C353-3C1A-8BAB-269D2A8A5AFC}"/>
              </a:ext>
            </a:extLst>
          </p:cNvPr>
          <p:cNvCxnSpPr>
            <a:cxnSpLocks/>
          </p:cNvCxnSpPr>
          <p:nvPr/>
        </p:nvCxnSpPr>
        <p:spPr>
          <a:xfrm>
            <a:off x="11230252" y="221942"/>
            <a:ext cx="0" cy="587701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800355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47DA27-BA45-D4CE-2363-0BFB144DF280}"/>
            </a:ext>
          </a:extLst>
        </p:cNvPr>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4160F2A8-CAFC-0A20-92AE-9E835F6F115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F91729D4-A164-47A3-830D-E792BCE699E4}" type="slidenum">
              <a:rPr lang="en-US" smtClean="0"/>
              <a:pPr>
                <a:spcAft>
                  <a:spcPts val="600"/>
                </a:spcAft>
              </a:pPr>
              <a:t>40</a:t>
            </a:fld>
            <a:endParaRPr lang="en-US"/>
          </a:p>
        </p:txBody>
      </p:sp>
      <p:pic>
        <p:nvPicPr>
          <p:cNvPr id="3" name="Picture 2">
            <a:extLst>
              <a:ext uri="{FF2B5EF4-FFF2-40B4-BE49-F238E27FC236}">
                <a16:creationId xmlns:a16="http://schemas.microsoft.com/office/drawing/2014/main" id="{F22ACF20-7D3A-7B1B-9E87-AD8CB57E1AA1}"/>
              </a:ext>
            </a:extLst>
          </p:cNvPr>
          <p:cNvPicPr>
            <a:picLocks noChangeAspect="1"/>
          </p:cNvPicPr>
          <p:nvPr/>
        </p:nvPicPr>
        <p:blipFill>
          <a:blip r:embed="rId2"/>
          <a:srcRect t="3608" r="-4" b="-3"/>
          <a:stretch/>
        </p:blipFill>
        <p:spPr>
          <a:xfrm>
            <a:off x="8948928" y="342899"/>
            <a:ext cx="3052571" cy="6362003"/>
          </a:xfrm>
          <a:prstGeom prst="rect">
            <a:avLst/>
          </a:prstGeom>
          <a:noFill/>
        </p:spPr>
      </p:pic>
      <p:pic>
        <p:nvPicPr>
          <p:cNvPr id="5" name="Picture 4">
            <a:extLst>
              <a:ext uri="{FF2B5EF4-FFF2-40B4-BE49-F238E27FC236}">
                <a16:creationId xmlns:a16="http://schemas.microsoft.com/office/drawing/2014/main" id="{EBF20392-45EF-498B-AE63-792D99DF220D}"/>
              </a:ext>
            </a:extLst>
          </p:cNvPr>
          <p:cNvPicPr>
            <a:picLocks noChangeAspect="1"/>
          </p:cNvPicPr>
          <p:nvPr/>
        </p:nvPicPr>
        <p:blipFill>
          <a:blip r:embed="rId2"/>
          <a:srcRect t="64777" b="10999"/>
          <a:stretch/>
        </p:blipFill>
        <p:spPr>
          <a:xfrm>
            <a:off x="661564" y="1053464"/>
            <a:ext cx="7647147" cy="4016061"/>
          </a:xfrm>
          <a:prstGeom prst="rect">
            <a:avLst/>
          </a:prstGeom>
        </p:spPr>
      </p:pic>
      <p:sp>
        <p:nvSpPr>
          <p:cNvPr id="6" name="TextBox 5">
            <a:extLst>
              <a:ext uri="{FF2B5EF4-FFF2-40B4-BE49-F238E27FC236}">
                <a16:creationId xmlns:a16="http://schemas.microsoft.com/office/drawing/2014/main" id="{BD4938F4-CD63-AF95-E333-31050AE12F40}"/>
              </a:ext>
            </a:extLst>
          </p:cNvPr>
          <p:cNvSpPr txBox="1"/>
          <p:nvPr/>
        </p:nvSpPr>
        <p:spPr>
          <a:xfrm>
            <a:off x="2411423" y="493187"/>
            <a:ext cx="3914349"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Push Notifications for Users</a:t>
            </a:r>
          </a:p>
        </p:txBody>
      </p:sp>
      <p:sp>
        <p:nvSpPr>
          <p:cNvPr id="2" name="TextBox 1">
            <a:extLst>
              <a:ext uri="{FF2B5EF4-FFF2-40B4-BE49-F238E27FC236}">
                <a16:creationId xmlns:a16="http://schemas.microsoft.com/office/drawing/2014/main" id="{A3083BBA-0D75-4DB0-5673-D746EF3FCE60}"/>
              </a:ext>
            </a:extLst>
          </p:cNvPr>
          <p:cNvSpPr txBox="1"/>
          <p:nvPr/>
        </p:nvSpPr>
        <p:spPr>
          <a:xfrm>
            <a:off x="2770011" y="5395090"/>
            <a:ext cx="4550979" cy="584775"/>
          </a:xfrm>
          <a:prstGeom prst="rect">
            <a:avLst/>
          </a:prstGeom>
          <a:noFill/>
        </p:spPr>
        <p:txBody>
          <a:bodyPr wrap="square">
            <a:spAutoFit/>
          </a:bodyPr>
          <a:lstStyle/>
          <a:p>
            <a:r>
              <a:rPr lang="en-IN" sz="3200" dirty="0">
                <a:hlinkClick r:id="rId3"/>
              </a:rPr>
              <a:t>execution video</a:t>
            </a:r>
            <a:endParaRPr lang="en-IN" sz="3200" dirty="0"/>
          </a:p>
        </p:txBody>
      </p:sp>
    </p:spTree>
    <p:extLst>
      <p:ext uri="{BB962C8B-B14F-4D97-AF65-F5344CB8AC3E}">
        <p14:creationId xmlns:p14="http://schemas.microsoft.com/office/powerpoint/2010/main" val="39057914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2A0CE9-0159-F4A9-517F-657758DA8C56}"/>
            </a:ext>
          </a:extLst>
        </p:cNvPr>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5D7D9B5E-BFC7-7D0B-D0F1-CA3485178D4A}"/>
              </a:ext>
            </a:extLst>
          </p:cNvPr>
          <p:cNvSpPr>
            <a:spLocks noGrp="1"/>
          </p:cNvSpPr>
          <p:nvPr>
            <p:ph type="sldNum" sz="quarter" idx="12"/>
          </p:nvPr>
        </p:nvSpPr>
        <p:spPr/>
        <p:txBody>
          <a:bodyPr/>
          <a:lstStyle/>
          <a:p>
            <a:fld id="{F91729D4-A164-47A3-830D-E792BCE699E4}" type="slidenum">
              <a:rPr lang="en-US" smtClean="0"/>
              <a:t>41</a:t>
            </a:fld>
            <a:endParaRPr lang="en-US" dirty="0"/>
          </a:p>
        </p:txBody>
      </p:sp>
      <p:sp>
        <p:nvSpPr>
          <p:cNvPr id="2" name="Title 1">
            <a:extLst>
              <a:ext uri="{FF2B5EF4-FFF2-40B4-BE49-F238E27FC236}">
                <a16:creationId xmlns:a16="http://schemas.microsoft.com/office/drawing/2014/main" id="{07D12188-7686-5D1E-2CD5-6B7A837E06CD}"/>
              </a:ext>
            </a:extLst>
          </p:cNvPr>
          <p:cNvSpPr>
            <a:spLocks noGrp="1"/>
          </p:cNvSpPr>
          <p:nvPr>
            <p:ph type="title"/>
          </p:nvPr>
        </p:nvSpPr>
        <p:spPr>
          <a:xfrm>
            <a:off x="1016309" y="1260782"/>
            <a:ext cx="5972064" cy="606898"/>
          </a:xfrm>
        </p:spPr>
        <p:txBody>
          <a:bodyPr/>
          <a:lstStyle/>
          <a:p>
            <a:r>
              <a:rPr lang="en-IN" b="1" dirty="0">
                <a:latin typeface="Times New Roman" panose="02020603050405020304" pitchFamily="18" charset="0"/>
                <a:cs typeface="Times New Roman" panose="02020603050405020304" pitchFamily="18" charset="0"/>
              </a:rPr>
              <a:t>Future enhancement</a:t>
            </a:r>
          </a:p>
        </p:txBody>
      </p:sp>
      <p:sp>
        <p:nvSpPr>
          <p:cNvPr id="3" name="Text Placeholder 2">
            <a:extLst>
              <a:ext uri="{FF2B5EF4-FFF2-40B4-BE49-F238E27FC236}">
                <a16:creationId xmlns:a16="http://schemas.microsoft.com/office/drawing/2014/main" id="{1D41A33F-3FF3-440A-03A1-710B4BA2ACE8}"/>
              </a:ext>
            </a:extLst>
          </p:cNvPr>
          <p:cNvSpPr>
            <a:spLocks noGrp="1"/>
          </p:cNvSpPr>
          <p:nvPr>
            <p:ph type="body" sz="quarter" idx="16"/>
          </p:nvPr>
        </p:nvSpPr>
        <p:spPr>
          <a:xfrm>
            <a:off x="1894204" y="2239820"/>
            <a:ext cx="8096457" cy="2873654"/>
          </a:xfrm>
        </p:spPr>
        <p:txBody>
          <a:bodyPr/>
          <a:lstStyle/>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Real-time Mechanic Tracking</a:t>
            </a:r>
            <a:r>
              <a:rPr lang="en-US" sz="1600" dirty="0">
                <a:latin typeface="Times New Roman" panose="02020603050405020304" pitchFamily="18" charset="0"/>
                <a:cs typeface="Times New Roman" panose="02020603050405020304" pitchFamily="18" charset="0"/>
              </a:rPr>
              <a:t> (like Uber driver live location).</a:t>
            </a: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Advanced AI Chatbot</a:t>
            </a:r>
            <a:r>
              <a:rPr lang="en-US" sz="1600" dirty="0">
                <a:latin typeface="Times New Roman" panose="02020603050405020304" pitchFamily="18" charset="0"/>
                <a:cs typeface="Times New Roman" panose="02020603050405020304" pitchFamily="18" charset="0"/>
              </a:rPr>
              <a:t> (GPT-4 based for smart troubleshooting help).</a:t>
            </a: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Mechanic Availability Toggle</a:t>
            </a:r>
            <a:r>
              <a:rPr lang="en-US" sz="1600" dirty="0">
                <a:latin typeface="Times New Roman" panose="02020603050405020304" pitchFamily="18" charset="0"/>
                <a:cs typeface="Times New Roman" panose="02020603050405020304" pitchFamily="18" charset="0"/>
              </a:rPr>
              <a:t> to show only online mechanics on the map.</a:t>
            </a: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In-App Payment System</a:t>
            </a:r>
            <a:r>
              <a:rPr lang="en-US" sz="1600" dirty="0">
                <a:latin typeface="Times New Roman" panose="02020603050405020304" pitchFamily="18" charset="0"/>
                <a:cs typeface="Times New Roman" panose="02020603050405020304" pitchFamily="18" charset="0"/>
              </a:rPr>
              <a:t> for secure transactions and billing.</a:t>
            </a: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Service History &amp; Invoicing</a:t>
            </a:r>
            <a:r>
              <a:rPr lang="en-US" sz="1600" dirty="0">
                <a:latin typeface="Times New Roman" panose="02020603050405020304" pitchFamily="18" charset="0"/>
                <a:cs typeface="Times New Roman" panose="02020603050405020304" pitchFamily="18" charset="0"/>
              </a:rPr>
              <a:t> to track past repairs and download receipts.</a:t>
            </a: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Admin Dashboard</a:t>
            </a:r>
            <a:r>
              <a:rPr lang="en-US" sz="1600" dirty="0">
                <a:latin typeface="Times New Roman" panose="02020603050405020304" pitchFamily="18" charset="0"/>
                <a:cs typeface="Times New Roman" panose="02020603050405020304" pitchFamily="18" charset="0"/>
              </a:rPr>
              <a:t> for managing users, mechanics, and analytics.</a:t>
            </a: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Voice-Based SOS &amp; Chat</a:t>
            </a:r>
            <a:r>
              <a:rPr lang="en-US" sz="1600" dirty="0">
                <a:latin typeface="Times New Roman" panose="02020603050405020304" pitchFamily="18" charset="0"/>
                <a:cs typeface="Times New Roman" panose="02020603050405020304" pitchFamily="18" charset="0"/>
              </a:rPr>
              <a:t> to improve accessibility and ease of use.</a:t>
            </a:r>
          </a:p>
          <a:p>
            <a:pPr algn="just">
              <a:lnSpc>
                <a:spcPct val="150000"/>
              </a:lnSpc>
            </a:pPr>
            <a:endParaRPr lang="en-IN" sz="1600" dirty="0">
              <a:latin typeface="Times New Roman" panose="02020603050405020304" pitchFamily="18" charset="0"/>
              <a:cs typeface="Times New Roman" panose="02020603050405020304" pitchFamily="18" charset="0"/>
            </a:endParaRPr>
          </a:p>
        </p:txBody>
      </p:sp>
      <p:cxnSp>
        <p:nvCxnSpPr>
          <p:cNvPr id="6" name="Straight Connector 5">
            <a:extLst>
              <a:ext uri="{FF2B5EF4-FFF2-40B4-BE49-F238E27FC236}">
                <a16:creationId xmlns:a16="http://schemas.microsoft.com/office/drawing/2014/main" id="{38EE347B-1B77-756D-7E1F-6530E7818BDF}"/>
              </a:ext>
            </a:extLst>
          </p:cNvPr>
          <p:cNvCxnSpPr>
            <a:cxnSpLocks/>
          </p:cNvCxnSpPr>
          <p:nvPr/>
        </p:nvCxnSpPr>
        <p:spPr>
          <a:xfrm>
            <a:off x="976544" y="736846"/>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7" name="Straight Connector 6">
            <a:extLst>
              <a:ext uri="{FF2B5EF4-FFF2-40B4-BE49-F238E27FC236}">
                <a16:creationId xmlns:a16="http://schemas.microsoft.com/office/drawing/2014/main" id="{8DCEDC24-6844-6760-D8B2-69FAF2733377}"/>
              </a:ext>
            </a:extLst>
          </p:cNvPr>
          <p:cNvCxnSpPr>
            <a:cxnSpLocks/>
          </p:cNvCxnSpPr>
          <p:nvPr/>
        </p:nvCxnSpPr>
        <p:spPr>
          <a:xfrm>
            <a:off x="11326427" y="408373"/>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3677844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B02DF-ED36-30E6-03C7-B8A6D892DB9C}"/>
            </a:ext>
          </a:extLst>
        </p:cNvPr>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3CDF79E9-FB64-3BDC-45D0-AA90473494D8}"/>
              </a:ext>
            </a:extLst>
          </p:cNvPr>
          <p:cNvSpPr>
            <a:spLocks noGrp="1"/>
          </p:cNvSpPr>
          <p:nvPr>
            <p:ph type="sldNum" sz="quarter" idx="12"/>
          </p:nvPr>
        </p:nvSpPr>
        <p:spPr/>
        <p:txBody>
          <a:bodyPr/>
          <a:lstStyle/>
          <a:p>
            <a:fld id="{F91729D4-A164-47A3-830D-E792BCE699E4}" type="slidenum">
              <a:rPr lang="en-US" smtClean="0"/>
              <a:t>42</a:t>
            </a:fld>
            <a:endParaRPr lang="en-US" dirty="0"/>
          </a:p>
        </p:txBody>
      </p:sp>
      <p:sp>
        <p:nvSpPr>
          <p:cNvPr id="2" name="Title 1">
            <a:extLst>
              <a:ext uri="{FF2B5EF4-FFF2-40B4-BE49-F238E27FC236}">
                <a16:creationId xmlns:a16="http://schemas.microsoft.com/office/drawing/2014/main" id="{7A809615-45B4-6C26-40E3-2AE023B0148E}"/>
              </a:ext>
            </a:extLst>
          </p:cNvPr>
          <p:cNvSpPr>
            <a:spLocks noGrp="1"/>
          </p:cNvSpPr>
          <p:nvPr>
            <p:ph type="title"/>
          </p:nvPr>
        </p:nvSpPr>
        <p:spPr>
          <a:xfrm>
            <a:off x="1016309" y="1260782"/>
            <a:ext cx="5972064" cy="606898"/>
          </a:xfrm>
        </p:spPr>
        <p:txBody>
          <a:bodyPr/>
          <a:lstStyle/>
          <a:p>
            <a:r>
              <a:rPr lang="en-IN" b="1" dirty="0">
                <a:latin typeface="Times New Roman" panose="02020603050405020304" pitchFamily="18" charset="0"/>
                <a:cs typeface="Times New Roman" panose="02020603050405020304" pitchFamily="18" charset="0"/>
              </a:rPr>
              <a:t>conclusion</a:t>
            </a:r>
          </a:p>
        </p:txBody>
      </p:sp>
      <p:sp>
        <p:nvSpPr>
          <p:cNvPr id="3" name="Text Placeholder 2">
            <a:extLst>
              <a:ext uri="{FF2B5EF4-FFF2-40B4-BE49-F238E27FC236}">
                <a16:creationId xmlns:a16="http://schemas.microsoft.com/office/drawing/2014/main" id="{7A3D6123-99A0-E12A-0C2D-D47173EA5573}"/>
              </a:ext>
            </a:extLst>
          </p:cNvPr>
          <p:cNvSpPr>
            <a:spLocks noGrp="1"/>
          </p:cNvSpPr>
          <p:nvPr>
            <p:ph type="body" sz="quarter" idx="16"/>
          </p:nvPr>
        </p:nvSpPr>
        <p:spPr>
          <a:xfrm>
            <a:off x="1016309" y="2239820"/>
            <a:ext cx="9864733" cy="2873654"/>
          </a:xfrm>
        </p:spPr>
        <p:txBody>
          <a:bodyPr/>
          <a:lstStyle/>
          <a:p>
            <a:pPr algn="just"/>
            <a:r>
              <a:rPr lang="en-US" sz="1600" dirty="0">
                <a:latin typeface="Times New Roman" panose="02020603050405020304" pitchFamily="18" charset="0"/>
                <a:cs typeface="Times New Roman" panose="02020603050405020304" pitchFamily="18" charset="0"/>
              </a:rPr>
              <a:t>This Smart Mechanic Finder project offers a complete solution for vehicle users to quickly locate nearby mechanics, estimate repair costs, request emergency SOS help, and even troubleshoot minor issues through a chatbot. By combining real-time location services, a review system, and a repair cost estimator, it greatly enhances the convenience and safety of drivers. Future enhancements like real-time tracking, integrated payments, and AI-driven support will further elevate the user experience, making this platform an essential tool for modern vehicle owners.</a:t>
            </a:r>
            <a:endParaRPr lang="en-IN" sz="1600" dirty="0">
              <a:latin typeface="Times New Roman" panose="02020603050405020304" pitchFamily="18" charset="0"/>
              <a:cs typeface="Times New Roman" panose="02020603050405020304" pitchFamily="18" charset="0"/>
            </a:endParaRPr>
          </a:p>
        </p:txBody>
      </p:sp>
      <p:cxnSp>
        <p:nvCxnSpPr>
          <p:cNvPr id="6" name="Straight Connector 5">
            <a:extLst>
              <a:ext uri="{FF2B5EF4-FFF2-40B4-BE49-F238E27FC236}">
                <a16:creationId xmlns:a16="http://schemas.microsoft.com/office/drawing/2014/main" id="{67993C0E-92FA-875F-6082-F0131558B6EC}"/>
              </a:ext>
            </a:extLst>
          </p:cNvPr>
          <p:cNvCxnSpPr>
            <a:cxnSpLocks/>
          </p:cNvCxnSpPr>
          <p:nvPr/>
        </p:nvCxnSpPr>
        <p:spPr>
          <a:xfrm>
            <a:off x="976544" y="736846"/>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7" name="Straight Connector 6">
            <a:extLst>
              <a:ext uri="{FF2B5EF4-FFF2-40B4-BE49-F238E27FC236}">
                <a16:creationId xmlns:a16="http://schemas.microsoft.com/office/drawing/2014/main" id="{41CADE9C-8674-C1E7-E1C3-F1297869C6C1}"/>
              </a:ext>
            </a:extLst>
          </p:cNvPr>
          <p:cNvCxnSpPr>
            <a:cxnSpLocks/>
          </p:cNvCxnSpPr>
          <p:nvPr/>
        </p:nvCxnSpPr>
        <p:spPr>
          <a:xfrm>
            <a:off x="11326427" y="408373"/>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8456580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78DE5F-BB43-6E04-1172-5BA86BFD68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7E773C-D735-D4DD-5E64-D54B9E6E268C}"/>
              </a:ext>
            </a:extLst>
          </p:cNvPr>
          <p:cNvSpPr>
            <a:spLocks noGrp="1"/>
          </p:cNvSpPr>
          <p:nvPr>
            <p:ph type="title"/>
          </p:nvPr>
        </p:nvSpPr>
        <p:spPr>
          <a:xfrm>
            <a:off x="504936" y="370723"/>
            <a:ext cx="4694420" cy="606898"/>
          </a:xfrm>
        </p:spPr>
        <p:txBody>
          <a:bodyPr/>
          <a:lstStyle/>
          <a:p>
            <a:r>
              <a:rPr lang="en-IN" b="1" dirty="0">
                <a:latin typeface="Times New Roman" panose="02020603050405020304" pitchFamily="18" charset="0"/>
                <a:cs typeface="Times New Roman" panose="02020603050405020304" pitchFamily="18" charset="0"/>
              </a:rPr>
              <a:t>References</a:t>
            </a:r>
          </a:p>
        </p:txBody>
      </p:sp>
      <p:sp>
        <p:nvSpPr>
          <p:cNvPr id="3" name="Text Placeholder 2">
            <a:extLst>
              <a:ext uri="{FF2B5EF4-FFF2-40B4-BE49-F238E27FC236}">
                <a16:creationId xmlns:a16="http://schemas.microsoft.com/office/drawing/2014/main" id="{79FAD08E-7D3C-6E3C-4D38-B7758EB5F1B7}"/>
              </a:ext>
            </a:extLst>
          </p:cNvPr>
          <p:cNvSpPr>
            <a:spLocks noGrp="1"/>
          </p:cNvSpPr>
          <p:nvPr>
            <p:ph type="body" sz="quarter" idx="16"/>
          </p:nvPr>
        </p:nvSpPr>
        <p:spPr>
          <a:xfrm>
            <a:off x="504936" y="1114146"/>
            <a:ext cx="11249099" cy="5439205"/>
          </a:xfrm>
        </p:spPr>
        <p:txBody>
          <a:bodyPr/>
          <a:lstStyle/>
          <a:p>
            <a:pPr algn="just">
              <a:lnSpc>
                <a:spcPct val="150000"/>
              </a:lnSpc>
            </a:pPr>
            <a:r>
              <a:rPr lang="en-IN" sz="1600" b="1" dirty="0">
                <a:latin typeface="Times New Roman" panose="02020603050405020304" pitchFamily="18" charset="0"/>
                <a:cs typeface="Times New Roman" panose="02020603050405020304" pitchFamily="18" charset="0"/>
              </a:rPr>
              <a:t>[1]. </a:t>
            </a:r>
            <a:r>
              <a:rPr lang="en-IN" sz="1600" dirty="0">
                <a:latin typeface="Times New Roman" panose="02020603050405020304" pitchFamily="18" charset="0"/>
                <a:cs typeface="Times New Roman" panose="02020603050405020304" pitchFamily="18" charset="0"/>
              </a:rPr>
              <a:t>S. </a:t>
            </a:r>
            <a:r>
              <a:rPr lang="en-IN" sz="1600" dirty="0" err="1">
                <a:latin typeface="Times New Roman" panose="02020603050405020304" pitchFamily="18" charset="0"/>
                <a:cs typeface="Times New Roman" panose="02020603050405020304" pitchFamily="18" charset="0"/>
              </a:rPr>
              <a:t>Valiollahi</a:t>
            </a:r>
            <a:r>
              <a:rPr lang="en-IN" sz="1600" dirty="0">
                <a:latin typeface="Times New Roman" panose="02020603050405020304" pitchFamily="18" charset="0"/>
                <a:cs typeface="Times New Roman" panose="02020603050405020304" pitchFamily="18" charset="0"/>
              </a:rPr>
              <a:t>, I. Rodriguez, W. Zhang, H. Sharma and P. Mogensen, "Experimental Evaluation and </a:t>
            </a:r>
            <a:r>
              <a:rPr lang="en-IN" sz="1600" dirty="0" err="1">
                <a:latin typeface="Times New Roman" panose="02020603050405020304" pitchFamily="18" charset="0"/>
                <a:cs typeface="Times New Roman" panose="02020603050405020304" pitchFamily="18" charset="0"/>
              </a:rPr>
              <a:t>Modeling</a:t>
            </a:r>
            <a:r>
              <a:rPr lang="en-IN" sz="1600" dirty="0">
                <a:latin typeface="Times New Roman" panose="02020603050405020304" pitchFamily="18" charset="0"/>
                <a:cs typeface="Times New Roman" panose="02020603050405020304" pitchFamily="18" charset="0"/>
              </a:rPr>
              <a:t> of the Accuracy of Real-Time Locating Systems for Industrial Use," in IEEE Access, vol. 12, pp. 75366-75383, 2024, </a:t>
            </a:r>
            <a:r>
              <a:rPr lang="en-IN" sz="1600" dirty="0" err="1">
                <a:latin typeface="Times New Roman" panose="02020603050405020304" pitchFamily="18" charset="0"/>
                <a:cs typeface="Times New Roman" panose="02020603050405020304" pitchFamily="18" charset="0"/>
              </a:rPr>
              <a:t>doi</a:t>
            </a:r>
            <a:r>
              <a:rPr lang="en-IN" sz="1600" dirty="0">
                <a:latin typeface="Times New Roman" panose="02020603050405020304" pitchFamily="18" charset="0"/>
                <a:cs typeface="Times New Roman" panose="02020603050405020304" pitchFamily="18" charset="0"/>
              </a:rPr>
              <a:t>: 10.1109/ACCESS.2024.3405393</a:t>
            </a:r>
          </a:p>
          <a:p>
            <a:pPr algn="just">
              <a:lnSpc>
                <a:spcPct val="150000"/>
              </a:lnSpc>
            </a:pPr>
            <a:r>
              <a:rPr lang="en-IN" sz="1600" b="1" dirty="0">
                <a:latin typeface="Times New Roman" panose="02020603050405020304" pitchFamily="18" charset="0"/>
                <a:cs typeface="Times New Roman" panose="02020603050405020304" pitchFamily="18" charset="0"/>
              </a:rPr>
              <a:t>[2]. </a:t>
            </a:r>
            <a:r>
              <a:rPr lang="en-IN" sz="1600" dirty="0">
                <a:latin typeface="Times New Roman" panose="02020603050405020304" pitchFamily="18" charset="0"/>
                <a:cs typeface="Times New Roman" panose="02020603050405020304" pitchFamily="18" charset="0"/>
              </a:rPr>
              <a:t>S. R. Kannan, P. Partheeban, R. Ramesh, P. N. Elamparithi, K. Somasundaram and R. Selvi, "Machine Learning and Vehicle Fault Diagnosis System with IoT Enabled Data," 2023 International Conference on Data Science, Agents &amp; Artificial Intelligence (ICDSAAI), Chennai, India, 2023, pp. 1-9, </a:t>
            </a:r>
            <a:r>
              <a:rPr lang="en-IN" sz="1600" dirty="0" err="1">
                <a:latin typeface="Times New Roman" panose="02020603050405020304" pitchFamily="18" charset="0"/>
                <a:cs typeface="Times New Roman" panose="02020603050405020304" pitchFamily="18" charset="0"/>
              </a:rPr>
              <a:t>doi</a:t>
            </a:r>
            <a:r>
              <a:rPr lang="en-IN" sz="1600" dirty="0">
                <a:latin typeface="Times New Roman" panose="02020603050405020304" pitchFamily="18" charset="0"/>
                <a:cs typeface="Times New Roman" panose="02020603050405020304" pitchFamily="18" charset="0"/>
              </a:rPr>
              <a:t>: 10.1109/ ICDSAAI59313.2023.10452446. </a:t>
            </a:r>
          </a:p>
          <a:p>
            <a:pPr algn="just">
              <a:lnSpc>
                <a:spcPct val="150000"/>
              </a:lnSpc>
            </a:pPr>
            <a:r>
              <a:rPr lang="en-IN" sz="1600" b="1" dirty="0">
                <a:latin typeface="Times New Roman" panose="02020603050405020304" pitchFamily="18" charset="0"/>
                <a:cs typeface="Times New Roman" panose="02020603050405020304" pitchFamily="18" charset="0"/>
              </a:rPr>
              <a:t>[3]. </a:t>
            </a:r>
            <a:r>
              <a:rPr lang="en-US" sz="1600" dirty="0">
                <a:effectLst/>
                <a:latin typeface="Times New Roman" panose="02020603050405020304" pitchFamily="18" charset="0"/>
                <a:cs typeface="Times New Roman" panose="02020603050405020304" pitchFamily="18" charset="0"/>
              </a:rPr>
              <a:t>S. Alagarsamy, B. Deepak, S. M. Asif, V. M. Krishna, C. Tejesh and A. S. Kumar, "Android based Smart System for Vehicle Garage," </a:t>
            </a:r>
            <a:r>
              <a:rPr lang="en-US" sz="1600" i="1" dirty="0">
                <a:effectLst/>
                <a:latin typeface="Times New Roman" panose="02020603050405020304" pitchFamily="18" charset="0"/>
                <a:cs typeface="Times New Roman" panose="02020603050405020304" pitchFamily="18" charset="0"/>
              </a:rPr>
              <a:t>2023 5th International Conference on Smart Systems and Inventive Technology (ICSSIT)</a:t>
            </a:r>
            <a:r>
              <a:rPr lang="en-US" sz="1600" dirty="0">
                <a:effectLst/>
                <a:latin typeface="Times New Roman" panose="02020603050405020304" pitchFamily="18" charset="0"/>
                <a:cs typeface="Times New Roman" panose="02020603050405020304" pitchFamily="18" charset="0"/>
              </a:rPr>
              <a:t>, Tirunelveli, India, 2023, pp. 450–454.</a:t>
            </a:r>
          </a:p>
          <a:p>
            <a:pPr algn="just">
              <a:lnSpc>
                <a:spcPct val="150000"/>
              </a:lnSpc>
            </a:pPr>
            <a:r>
              <a:rPr lang="en-IN" sz="1600" b="1" dirty="0">
                <a:latin typeface="Times New Roman" panose="02020603050405020304" pitchFamily="18" charset="0"/>
                <a:cs typeface="Times New Roman" panose="02020603050405020304" pitchFamily="18" charset="0"/>
              </a:rPr>
              <a:t>[4]. </a:t>
            </a:r>
            <a:r>
              <a:rPr lang="en-IN" sz="1600" dirty="0">
                <a:latin typeface="Times New Roman" panose="02020603050405020304" pitchFamily="18" charset="0"/>
                <a:cs typeface="Times New Roman" panose="02020603050405020304" pitchFamily="18" charset="0"/>
              </a:rPr>
              <a:t>W. Lang, Y. Hu, C. Gong, X. Zhang, H. Xu and J. Deng, "Artificial Intelligence-Based Technique for Fault      Detection and Diagnosis of EV Motors: A Review," in IEEE Transactions on Transportation Electrification, vol. 8, no. 1, pp. 384-406, March 2022, </a:t>
            </a:r>
            <a:r>
              <a:rPr lang="en-IN" sz="1600" dirty="0" err="1">
                <a:latin typeface="Times New Roman" panose="02020603050405020304" pitchFamily="18" charset="0"/>
                <a:cs typeface="Times New Roman" panose="02020603050405020304" pitchFamily="18" charset="0"/>
              </a:rPr>
              <a:t>doi</a:t>
            </a:r>
            <a:r>
              <a:rPr lang="en-IN" sz="1600" dirty="0">
                <a:latin typeface="Times New Roman" panose="02020603050405020304" pitchFamily="18" charset="0"/>
                <a:cs typeface="Times New Roman" panose="02020603050405020304" pitchFamily="18" charset="0"/>
              </a:rPr>
              <a:t>: 10.1109/ TTE.2021.3110318.</a:t>
            </a:r>
          </a:p>
          <a:p>
            <a:pPr algn="just">
              <a:lnSpc>
                <a:spcPct val="150000"/>
              </a:lnSpc>
            </a:pPr>
            <a:r>
              <a:rPr lang="en-IN" sz="1600" b="1" dirty="0">
                <a:latin typeface="Times New Roman" panose="02020603050405020304" pitchFamily="18" charset="0"/>
                <a:cs typeface="Times New Roman" panose="02020603050405020304" pitchFamily="18" charset="0"/>
              </a:rPr>
              <a:t>[5]. </a:t>
            </a:r>
            <a:r>
              <a:rPr lang="en-IN" sz="1600" dirty="0">
                <a:latin typeface="Times New Roman" panose="02020603050405020304" pitchFamily="18" charset="0"/>
                <a:cs typeface="Times New Roman" panose="02020603050405020304" pitchFamily="18" charset="0"/>
              </a:rPr>
              <a:t>M. Al-</a:t>
            </a:r>
            <a:r>
              <a:rPr lang="en-IN" sz="1600" dirty="0" err="1">
                <a:latin typeface="Times New Roman" panose="02020603050405020304" pitchFamily="18" charset="0"/>
                <a:cs typeface="Times New Roman" panose="02020603050405020304" pitchFamily="18" charset="0"/>
              </a:rPr>
              <a:t>Zeyadi</a:t>
            </a:r>
            <a:r>
              <a:rPr lang="en-IN" sz="1600" dirty="0">
                <a:latin typeface="Times New Roman" panose="02020603050405020304" pitchFamily="18" charset="0"/>
                <a:cs typeface="Times New Roman" panose="02020603050405020304" pitchFamily="18" charset="0"/>
              </a:rPr>
              <a:t> et al., "Deep Learning Towards Intelligent Vehicle Fault Diagnosis," 2020 International Joint Conference on Neural Networks (IJCNN), Glasgow, UK, 2020, pp. 1-7, </a:t>
            </a:r>
            <a:r>
              <a:rPr lang="en-IN" sz="1600" dirty="0" err="1">
                <a:latin typeface="Times New Roman" panose="02020603050405020304" pitchFamily="18" charset="0"/>
                <a:cs typeface="Times New Roman" panose="02020603050405020304" pitchFamily="18" charset="0"/>
              </a:rPr>
              <a:t>doi</a:t>
            </a:r>
            <a:r>
              <a:rPr lang="en-IN" sz="1600" dirty="0">
                <a:latin typeface="Times New Roman" panose="02020603050405020304" pitchFamily="18" charset="0"/>
                <a:cs typeface="Times New Roman" panose="02020603050405020304" pitchFamily="18" charset="0"/>
              </a:rPr>
              <a:t>: 10.1109/ IJCNN48605.2020.9206972. </a:t>
            </a:r>
          </a:p>
          <a:p>
            <a:pPr algn="just">
              <a:lnSpc>
                <a:spcPct val="150000"/>
              </a:lnSpc>
            </a:pPr>
            <a:endParaRPr lang="en-IN" sz="1600" dirty="0">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9A87875B-A74A-F2D9-7C91-911C9D63676C}"/>
              </a:ext>
            </a:extLst>
          </p:cNvPr>
          <p:cNvSpPr>
            <a:spLocks noGrp="1"/>
          </p:cNvSpPr>
          <p:nvPr>
            <p:ph type="sldNum" sz="quarter" idx="12"/>
          </p:nvPr>
        </p:nvSpPr>
        <p:spPr/>
        <p:txBody>
          <a:bodyPr/>
          <a:lstStyle/>
          <a:p>
            <a:fld id="{F91729D4-A164-47A3-830D-E792BCE699E4}" type="slidenum">
              <a:rPr lang="en-US" smtClean="0"/>
              <a:t>43</a:t>
            </a:fld>
            <a:endParaRPr lang="en-US" dirty="0"/>
          </a:p>
        </p:txBody>
      </p:sp>
    </p:spTree>
    <p:extLst>
      <p:ext uri="{BB962C8B-B14F-4D97-AF65-F5344CB8AC3E}">
        <p14:creationId xmlns:p14="http://schemas.microsoft.com/office/powerpoint/2010/main" val="27620647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34695-1406-0EB6-9724-7B9FC3F07CE8}"/>
              </a:ext>
            </a:extLst>
          </p:cNvPr>
          <p:cNvSpPr>
            <a:spLocks noGrp="1"/>
          </p:cNvSpPr>
          <p:nvPr>
            <p:ph type="title"/>
          </p:nvPr>
        </p:nvSpPr>
        <p:spPr>
          <a:xfrm>
            <a:off x="914400" y="1025371"/>
            <a:ext cx="7396191" cy="682191"/>
          </a:xfrm>
        </p:spPr>
        <p:txBody>
          <a:bodyPr/>
          <a:lstStyle/>
          <a:p>
            <a:r>
              <a:rPr lang="en-IN" b="1" dirty="0">
                <a:latin typeface="Times New Roman" panose="02020603050405020304" pitchFamily="18" charset="0"/>
                <a:cs typeface="Times New Roman" panose="02020603050405020304" pitchFamily="18" charset="0"/>
              </a:rPr>
              <a:t>Existing system</a:t>
            </a:r>
          </a:p>
        </p:txBody>
      </p:sp>
      <p:sp>
        <p:nvSpPr>
          <p:cNvPr id="3" name="Text Placeholder 2">
            <a:extLst>
              <a:ext uri="{FF2B5EF4-FFF2-40B4-BE49-F238E27FC236}">
                <a16:creationId xmlns:a16="http://schemas.microsoft.com/office/drawing/2014/main" id="{85CAE1BE-C6C5-6A0D-6C9B-AD685FCEA7E9}"/>
              </a:ext>
            </a:extLst>
          </p:cNvPr>
          <p:cNvSpPr>
            <a:spLocks noGrp="1"/>
          </p:cNvSpPr>
          <p:nvPr>
            <p:ph type="body" sz="quarter" idx="16"/>
          </p:nvPr>
        </p:nvSpPr>
        <p:spPr>
          <a:xfrm>
            <a:off x="1300579" y="2177981"/>
            <a:ext cx="10147176" cy="2319223"/>
          </a:xfrm>
        </p:spPr>
        <p:txBody>
          <a:bodyPr/>
          <a:lstStyle/>
          <a:p>
            <a:pPr marL="285750" indent="-285750">
              <a:buFont typeface="Wingdings" pitchFamily="2" charset="2"/>
              <a:buChar char="Ø"/>
            </a:pPr>
            <a:r>
              <a:rPr lang="en-US" sz="1600" b="1" dirty="0">
                <a:effectLst/>
                <a:latin typeface="Times New Roman" panose="02020603050405020304" pitchFamily="18" charset="0"/>
                <a:cs typeface="Times New Roman" panose="02020603050405020304" pitchFamily="18" charset="0"/>
              </a:rPr>
              <a:t>Manual Search:</a:t>
            </a:r>
            <a:r>
              <a:rPr lang="en-US" sz="1600" dirty="0">
                <a:effectLst/>
                <a:latin typeface="Times New Roman" panose="02020603050405020304" pitchFamily="18" charset="0"/>
                <a:cs typeface="Times New Roman" panose="02020603050405020304" pitchFamily="18" charset="0"/>
              </a:rPr>
              <a:t> Users often rely on personal networks or online directories.</a:t>
            </a:r>
          </a:p>
          <a:p>
            <a:pPr marL="285750" indent="-285750">
              <a:buFont typeface="Wingdings" pitchFamily="2" charset="2"/>
              <a:buChar char="Ø"/>
            </a:pPr>
            <a:r>
              <a:rPr lang="en-US" sz="1600" b="1" dirty="0">
                <a:effectLst/>
                <a:latin typeface="Times New Roman" panose="02020603050405020304" pitchFamily="18" charset="0"/>
                <a:cs typeface="Times New Roman" panose="02020603050405020304" pitchFamily="18" charset="0"/>
              </a:rPr>
              <a:t>No Real-Time Tracking:</a:t>
            </a:r>
            <a:r>
              <a:rPr lang="en-US" sz="1600" dirty="0">
                <a:effectLst/>
                <a:latin typeface="Times New Roman" panose="02020603050405020304" pitchFamily="18" charset="0"/>
                <a:cs typeface="Times New Roman" panose="02020603050405020304" pitchFamily="18" charset="0"/>
              </a:rPr>
              <a:t> Platforms lack real-time mechanic location data.</a:t>
            </a:r>
          </a:p>
          <a:p>
            <a:pPr marL="285750" indent="-285750">
              <a:buFont typeface="Wingdings" pitchFamily="2" charset="2"/>
              <a:buChar char="Ø"/>
            </a:pPr>
            <a:r>
              <a:rPr lang="en-US" sz="1600" b="1" dirty="0">
                <a:effectLst/>
                <a:latin typeface="Times New Roman" panose="02020603050405020304" pitchFamily="18" charset="0"/>
                <a:cs typeface="Times New Roman" panose="02020603050405020304" pitchFamily="18" charset="0"/>
              </a:rPr>
              <a:t>Lack of Cost Transparency:</a:t>
            </a:r>
            <a:r>
              <a:rPr lang="en-US" sz="1600" dirty="0">
                <a:effectLst/>
                <a:latin typeface="Times New Roman" panose="02020603050405020304" pitchFamily="18" charset="0"/>
                <a:cs typeface="Times New Roman" panose="02020603050405020304" pitchFamily="18" charset="0"/>
              </a:rPr>
              <a:t> Repair costs are unpredictable.</a:t>
            </a:r>
          </a:p>
          <a:p>
            <a:pPr marL="285750" indent="-285750">
              <a:buFont typeface="Wingdings" pitchFamily="2" charset="2"/>
              <a:buChar char="Ø"/>
            </a:pPr>
            <a:r>
              <a:rPr lang="en-US" sz="1600" b="1" dirty="0">
                <a:effectLst/>
                <a:latin typeface="Times New Roman" panose="02020603050405020304" pitchFamily="18" charset="0"/>
                <a:cs typeface="Times New Roman" panose="02020603050405020304" pitchFamily="18" charset="0"/>
              </a:rPr>
              <a:t>Emergency Handling:</a:t>
            </a:r>
            <a:r>
              <a:rPr lang="en-US" sz="1600" dirty="0">
                <a:effectLst/>
                <a:latin typeface="Times New Roman" panose="02020603050405020304" pitchFamily="18" charset="0"/>
                <a:cs typeface="Times New Roman" panose="02020603050405020304" pitchFamily="18" charset="0"/>
              </a:rPr>
              <a:t> There’s no integrated SOS system for breakdowns.</a:t>
            </a:r>
          </a:p>
          <a:p>
            <a:pPr marL="285750" indent="-285750">
              <a:buFont typeface="Wingdings" pitchFamily="2" charset="2"/>
              <a:buChar char="Ø"/>
            </a:pPr>
            <a:r>
              <a:rPr lang="en-US" sz="1600" b="1" dirty="0">
                <a:effectLst/>
                <a:latin typeface="Times New Roman" panose="02020603050405020304" pitchFamily="18" charset="0"/>
                <a:cs typeface="Times New Roman" panose="02020603050405020304" pitchFamily="18" charset="0"/>
              </a:rPr>
              <a:t>Limited Feedback Systems:</a:t>
            </a:r>
            <a:r>
              <a:rPr lang="en-US" sz="1600" dirty="0">
                <a:effectLst/>
                <a:latin typeface="Times New Roman" panose="02020603050405020304" pitchFamily="18" charset="0"/>
                <a:cs typeface="Times New Roman" panose="02020603050405020304" pitchFamily="18" charset="0"/>
              </a:rPr>
              <a:t> Reviews are either absent or unreliable.</a:t>
            </a:r>
          </a:p>
        </p:txBody>
      </p:sp>
      <p:sp>
        <p:nvSpPr>
          <p:cNvPr id="8" name="Slide Number Placeholder 7">
            <a:extLst>
              <a:ext uri="{FF2B5EF4-FFF2-40B4-BE49-F238E27FC236}">
                <a16:creationId xmlns:a16="http://schemas.microsoft.com/office/drawing/2014/main" id="{26A016A6-FECB-27A4-7A19-516662B3B325}"/>
              </a:ext>
            </a:extLst>
          </p:cNvPr>
          <p:cNvSpPr>
            <a:spLocks noGrp="1"/>
          </p:cNvSpPr>
          <p:nvPr>
            <p:ph type="sldNum" sz="quarter" idx="12"/>
          </p:nvPr>
        </p:nvSpPr>
        <p:spPr/>
        <p:txBody>
          <a:bodyPr/>
          <a:lstStyle/>
          <a:p>
            <a:fld id="{F91729D4-A164-47A3-830D-E792BCE699E4}" type="slidenum">
              <a:rPr lang="en-US" smtClean="0"/>
              <a:t>5</a:t>
            </a:fld>
            <a:endParaRPr lang="en-US" dirty="0"/>
          </a:p>
        </p:txBody>
      </p:sp>
      <p:cxnSp>
        <p:nvCxnSpPr>
          <p:cNvPr id="10" name="Straight Connector 9">
            <a:extLst>
              <a:ext uri="{FF2B5EF4-FFF2-40B4-BE49-F238E27FC236}">
                <a16:creationId xmlns:a16="http://schemas.microsoft.com/office/drawing/2014/main" id="{C89C71F0-02F0-4C27-9587-B44FCF6D583F}"/>
              </a:ext>
            </a:extLst>
          </p:cNvPr>
          <p:cNvCxnSpPr>
            <a:cxnSpLocks/>
          </p:cNvCxnSpPr>
          <p:nvPr/>
        </p:nvCxnSpPr>
        <p:spPr>
          <a:xfrm>
            <a:off x="976544" y="736846"/>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B6D50A53-1178-7D7D-30B6-2B6131EC06FA}"/>
              </a:ext>
            </a:extLst>
          </p:cNvPr>
          <p:cNvCxnSpPr>
            <a:cxnSpLocks/>
          </p:cNvCxnSpPr>
          <p:nvPr/>
        </p:nvCxnSpPr>
        <p:spPr>
          <a:xfrm>
            <a:off x="11326427" y="408373"/>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512841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1DC1F1-3A8F-D5AF-F27F-08B598D696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03F48E-F20C-48D7-2AD6-E425714F745A}"/>
              </a:ext>
            </a:extLst>
          </p:cNvPr>
          <p:cNvSpPr>
            <a:spLocks noGrp="1"/>
          </p:cNvSpPr>
          <p:nvPr>
            <p:ph type="title"/>
          </p:nvPr>
        </p:nvSpPr>
        <p:spPr>
          <a:xfrm>
            <a:off x="865572" y="1276323"/>
            <a:ext cx="7396191" cy="682191"/>
          </a:xfrm>
        </p:spPr>
        <p:txBody>
          <a:bodyPr/>
          <a:lstStyle/>
          <a:p>
            <a:r>
              <a:rPr lang="en-IN" b="1" dirty="0">
                <a:latin typeface="Times New Roman" panose="02020603050405020304" pitchFamily="18" charset="0"/>
                <a:cs typeface="Times New Roman" panose="02020603050405020304" pitchFamily="18" charset="0"/>
              </a:rPr>
              <a:t>proposed system</a:t>
            </a:r>
          </a:p>
        </p:txBody>
      </p:sp>
      <p:sp>
        <p:nvSpPr>
          <p:cNvPr id="3" name="Text Placeholder 2">
            <a:extLst>
              <a:ext uri="{FF2B5EF4-FFF2-40B4-BE49-F238E27FC236}">
                <a16:creationId xmlns:a16="http://schemas.microsoft.com/office/drawing/2014/main" id="{C4DCA06F-525A-0784-3BA9-85EE8BBEEA8F}"/>
              </a:ext>
            </a:extLst>
          </p:cNvPr>
          <p:cNvSpPr>
            <a:spLocks noGrp="1"/>
          </p:cNvSpPr>
          <p:nvPr>
            <p:ph type="body" sz="quarter" idx="16"/>
          </p:nvPr>
        </p:nvSpPr>
        <p:spPr>
          <a:xfrm>
            <a:off x="1450184" y="2169514"/>
            <a:ext cx="10147176" cy="2319223"/>
          </a:xfrm>
        </p:spPr>
        <p:txBody>
          <a:bodyPr/>
          <a:lstStyle/>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Live Mechanic Tracking using geolocation.</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Repair Cost Estimation using backend model.</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Emergency SOS Feature for immediate roadside help.</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AI Self-Diagnosis Tool to identify potential faults.</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Ratings &amp; Reviews to ensure quality services.</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Push Notifications for mechanic response alerts.</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Real-time Chat with media sharing for better issue explanation.</a:t>
            </a:r>
          </a:p>
        </p:txBody>
      </p:sp>
      <p:sp>
        <p:nvSpPr>
          <p:cNvPr id="8" name="Slide Number Placeholder 7">
            <a:extLst>
              <a:ext uri="{FF2B5EF4-FFF2-40B4-BE49-F238E27FC236}">
                <a16:creationId xmlns:a16="http://schemas.microsoft.com/office/drawing/2014/main" id="{4BE5EFD6-6106-6509-1EC4-5FB012111B0A}"/>
              </a:ext>
            </a:extLst>
          </p:cNvPr>
          <p:cNvSpPr>
            <a:spLocks noGrp="1"/>
          </p:cNvSpPr>
          <p:nvPr>
            <p:ph type="sldNum" sz="quarter" idx="12"/>
          </p:nvPr>
        </p:nvSpPr>
        <p:spPr/>
        <p:txBody>
          <a:bodyPr/>
          <a:lstStyle/>
          <a:p>
            <a:fld id="{F91729D4-A164-47A3-830D-E792BCE699E4}" type="slidenum">
              <a:rPr lang="en-US" smtClean="0"/>
              <a:t>6</a:t>
            </a:fld>
            <a:endParaRPr lang="en-US" dirty="0"/>
          </a:p>
        </p:txBody>
      </p:sp>
      <p:cxnSp>
        <p:nvCxnSpPr>
          <p:cNvPr id="10" name="Straight Connector 9">
            <a:extLst>
              <a:ext uri="{FF2B5EF4-FFF2-40B4-BE49-F238E27FC236}">
                <a16:creationId xmlns:a16="http://schemas.microsoft.com/office/drawing/2014/main" id="{C50F940F-3B8B-881F-6C29-F55168D6A8D7}"/>
              </a:ext>
            </a:extLst>
          </p:cNvPr>
          <p:cNvCxnSpPr>
            <a:cxnSpLocks/>
          </p:cNvCxnSpPr>
          <p:nvPr/>
        </p:nvCxnSpPr>
        <p:spPr>
          <a:xfrm>
            <a:off x="976544" y="736846"/>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79936ECA-E611-D45C-2968-FD95E3BD545D}"/>
              </a:ext>
            </a:extLst>
          </p:cNvPr>
          <p:cNvCxnSpPr>
            <a:cxnSpLocks/>
          </p:cNvCxnSpPr>
          <p:nvPr/>
        </p:nvCxnSpPr>
        <p:spPr>
          <a:xfrm>
            <a:off x="11326427" y="408373"/>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598128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67F2FB-C9D5-DCBD-6AD4-32607233B2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920344-63BF-7046-83D6-65CBEA4CCF28}"/>
              </a:ext>
            </a:extLst>
          </p:cNvPr>
          <p:cNvSpPr>
            <a:spLocks noGrp="1"/>
          </p:cNvSpPr>
          <p:nvPr>
            <p:ph type="title"/>
          </p:nvPr>
        </p:nvSpPr>
        <p:spPr>
          <a:xfrm>
            <a:off x="865572" y="1276323"/>
            <a:ext cx="7396191" cy="682191"/>
          </a:xfrm>
        </p:spPr>
        <p:txBody>
          <a:bodyPr/>
          <a:lstStyle/>
          <a:p>
            <a:r>
              <a:rPr lang="en-IN" b="1" dirty="0">
                <a:latin typeface="Times New Roman" panose="02020603050405020304" pitchFamily="18" charset="0"/>
                <a:cs typeface="Times New Roman" panose="02020603050405020304" pitchFamily="18" charset="0"/>
              </a:rPr>
              <a:t>Limitations</a:t>
            </a:r>
          </a:p>
        </p:txBody>
      </p:sp>
      <p:sp>
        <p:nvSpPr>
          <p:cNvPr id="3" name="Text Placeholder 2">
            <a:extLst>
              <a:ext uri="{FF2B5EF4-FFF2-40B4-BE49-F238E27FC236}">
                <a16:creationId xmlns:a16="http://schemas.microsoft.com/office/drawing/2014/main" id="{D4EA96C2-8F4F-8B88-FD02-9F58C377918D}"/>
              </a:ext>
            </a:extLst>
          </p:cNvPr>
          <p:cNvSpPr>
            <a:spLocks noGrp="1"/>
          </p:cNvSpPr>
          <p:nvPr>
            <p:ph type="body" sz="quarter" idx="16"/>
          </p:nvPr>
        </p:nvSpPr>
        <p:spPr>
          <a:xfrm>
            <a:off x="1495788" y="2169514"/>
            <a:ext cx="10147176" cy="2319223"/>
          </a:xfrm>
        </p:spPr>
        <p:txBody>
          <a:bodyPr/>
          <a:lstStyle/>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Requires internet access.</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Availability of mechanics may vary by region.</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Accuracy of AI diagnosis may be limited by input quality.</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Notification delivery may depend on mobile network.</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Chat feature depends on both parties being online.</a:t>
            </a:r>
          </a:p>
        </p:txBody>
      </p:sp>
      <p:sp>
        <p:nvSpPr>
          <p:cNvPr id="8" name="Slide Number Placeholder 7">
            <a:extLst>
              <a:ext uri="{FF2B5EF4-FFF2-40B4-BE49-F238E27FC236}">
                <a16:creationId xmlns:a16="http://schemas.microsoft.com/office/drawing/2014/main" id="{EA10EDFC-9896-D8DB-6DCB-A263C06ABABD}"/>
              </a:ext>
            </a:extLst>
          </p:cNvPr>
          <p:cNvSpPr>
            <a:spLocks noGrp="1"/>
          </p:cNvSpPr>
          <p:nvPr>
            <p:ph type="sldNum" sz="quarter" idx="12"/>
          </p:nvPr>
        </p:nvSpPr>
        <p:spPr/>
        <p:txBody>
          <a:bodyPr/>
          <a:lstStyle/>
          <a:p>
            <a:fld id="{F91729D4-A164-47A3-830D-E792BCE699E4}" type="slidenum">
              <a:rPr lang="en-US" smtClean="0"/>
              <a:t>7</a:t>
            </a:fld>
            <a:endParaRPr lang="en-US" dirty="0"/>
          </a:p>
        </p:txBody>
      </p:sp>
      <p:cxnSp>
        <p:nvCxnSpPr>
          <p:cNvPr id="10" name="Straight Connector 9">
            <a:extLst>
              <a:ext uri="{FF2B5EF4-FFF2-40B4-BE49-F238E27FC236}">
                <a16:creationId xmlns:a16="http://schemas.microsoft.com/office/drawing/2014/main" id="{9A8E7E91-BC20-121B-C43A-BFD26B57E7A7}"/>
              </a:ext>
            </a:extLst>
          </p:cNvPr>
          <p:cNvCxnSpPr>
            <a:cxnSpLocks/>
          </p:cNvCxnSpPr>
          <p:nvPr/>
        </p:nvCxnSpPr>
        <p:spPr>
          <a:xfrm>
            <a:off x="976544" y="736846"/>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E3EEE68B-675B-D32E-179D-4F1BF616749B}"/>
              </a:ext>
            </a:extLst>
          </p:cNvPr>
          <p:cNvCxnSpPr>
            <a:cxnSpLocks/>
          </p:cNvCxnSpPr>
          <p:nvPr/>
        </p:nvCxnSpPr>
        <p:spPr>
          <a:xfrm>
            <a:off x="11326427" y="408373"/>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1314545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8DE669-D015-CFB2-2264-A860D2C609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BECFAD-2F52-6FD7-F20C-B00E01F3B2FA}"/>
              </a:ext>
            </a:extLst>
          </p:cNvPr>
          <p:cNvSpPr>
            <a:spLocks noGrp="1"/>
          </p:cNvSpPr>
          <p:nvPr>
            <p:ph type="title"/>
          </p:nvPr>
        </p:nvSpPr>
        <p:spPr>
          <a:xfrm>
            <a:off x="865572" y="1276323"/>
            <a:ext cx="7396191" cy="682191"/>
          </a:xfrm>
        </p:spPr>
        <p:txBody>
          <a:bodyPr/>
          <a:lstStyle/>
          <a:p>
            <a:r>
              <a:rPr lang="en-IN" b="1" dirty="0">
                <a:latin typeface="Times New Roman" panose="02020603050405020304" pitchFamily="18" charset="0"/>
                <a:cs typeface="Times New Roman" panose="02020603050405020304" pitchFamily="18" charset="0"/>
              </a:rPr>
              <a:t>Advantages</a:t>
            </a:r>
          </a:p>
        </p:txBody>
      </p:sp>
      <p:sp>
        <p:nvSpPr>
          <p:cNvPr id="3" name="Text Placeholder 2">
            <a:extLst>
              <a:ext uri="{FF2B5EF4-FFF2-40B4-BE49-F238E27FC236}">
                <a16:creationId xmlns:a16="http://schemas.microsoft.com/office/drawing/2014/main" id="{92F6ECF8-0368-A689-E8FB-F313CD1E1341}"/>
              </a:ext>
            </a:extLst>
          </p:cNvPr>
          <p:cNvSpPr>
            <a:spLocks noGrp="1"/>
          </p:cNvSpPr>
          <p:nvPr>
            <p:ph type="body" sz="quarter" idx="16"/>
          </p:nvPr>
        </p:nvSpPr>
        <p:spPr>
          <a:xfrm>
            <a:off x="1450184" y="2169514"/>
            <a:ext cx="10147176" cy="2319223"/>
          </a:xfrm>
        </p:spPr>
        <p:txBody>
          <a:bodyPr/>
          <a:lstStyle/>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Fast, real-time access to verified mechanics.</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Reduces uncertainty during breakdowns.</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AI helps identify issues without expert knowledge.</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Transparent services via ratings and reviews.</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Location-based SOS for immediate help.</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Effective communication via chat and images.</a:t>
            </a:r>
          </a:p>
          <a:p>
            <a:pPr marL="285750" indent="-285750">
              <a:buFont typeface="Wingdings" pitchFamily="2" charset="2"/>
              <a:buChar char="Ø"/>
            </a:pPr>
            <a:r>
              <a:rPr lang="en-US" sz="1600" dirty="0">
                <a:latin typeface="Times New Roman" panose="02020603050405020304" pitchFamily="18" charset="0"/>
                <a:cs typeface="Times New Roman" panose="02020603050405020304" pitchFamily="18" charset="0"/>
              </a:rPr>
              <a:t>Improves user confidence and trust.</a:t>
            </a:r>
          </a:p>
        </p:txBody>
      </p:sp>
      <p:sp>
        <p:nvSpPr>
          <p:cNvPr id="8" name="Slide Number Placeholder 7">
            <a:extLst>
              <a:ext uri="{FF2B5EF4-FFF2-40B4-BE49-F238E27FC236}">
                <a16:creationId xmlns:a16="http://schemas.microsoft.com/office/drawing/2014/main" id="{D6B92B5C-D9D4-1DC7-55AB-A50A4CB0EDE0}"/>
              </a:ext>
            </a:extLst>
          </p:cNvPr>
          <p:cNvSpPr>
            <a:spLocks noGrp="1"/>
          </p:cNvSpPr>
          <p:nvPr>
            <p:ph type="sldNum" sz="quarter" idx="12"/>
          </p:nvPr>
        </p:nvSpPr>
        <p:spPr/>
        <p:txBody>
          <a:bodyPr/>
          <a:lstStyle/>
          <a:p>
            <a:fld id="{F91729D4-A164-47A3-830D-E792BCE699E4}" type="slidenum">
              <a:rPr lang="en-US" smtClean="0"/>
              <a:t>8</a:t>
            </a:fld>
            <a:endParaRPr lang="en-US" dirty="0"/>
          </a:p>
        </p:txBody>
      </p:sp>
      <p:cxnSp>
        <p:nvCxnSpPr>
          <p:cNvPr id="10" name="Straight Connector 9">
            <a:extLst>
              <a:ext uri="{FF2B5EF4-FFF2-40B4-BE49-F238E27FC236}">
                <a16:creationId xmlns:a16="http://schemas.microsoft.com/office/drawing/2014/main" id="{095C0ECA-AC45-C835-D2A6-A7849D2AF248}"/>
              </a:ext>
            </a:extLst>
          </p:cNvPr>
          <p:cNvCxnSpPr>
            <a:cxnSpLocks/>
          </p:cNvCxnSpPr>
          <p:nvPr/>
        </p:nvCxnSpPr>
        <p:spPr>
          <a:xfrm>
            <a:off x="976544" y="736846"/>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8CAC073C-85C1-F5FC-2892-85F742494F51}"/>
              </a:ext>
            </a:extLst>
          </p:cNvPr>
          <p:cNvCxnSpPr>
            <a:cxnSpLocks/>
          </p:cNvCxnSpPr>
          <p:nvPr/>
        </p:nvCxnSpPr>
        <p:spPr>
          <a:xfrm>
            <a:off x="11326427" y="408373"/>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702222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266E6E-D499-C7DD-F8B4-45239299FC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EDD58E-1F3B-50ED-97C6-60AF136414EA}"/>
              </a:ext>
            </a:extLst>
          </p:cNvPr>
          <p:cNvSpPr>
            <a:spLocks noGrp="1"/>
          </p:cNvSpPr>
          <p:nvPr>
            <p:ph type="title"/>
          </p:nvPr>
        </p:nvSpPr>
        <p:spPr>
          <a:xfrm>
            <a:off x="914400" y="1025371"/>
            <a:ext cx="7396191" cy="682191"/>
          </a:xfrm>
        </p:spPr>
        <p:txBody>
          <a:bodyPr/>
          <a:lstStyle/>
          <a:p>
            <a:r>
              <a:rPr lang="en-IN" b="1" dirty="0">
                <a:latin typeface="Times New Roman" panose="02020603050405020304" pitchFamily="18" charset="0"/>
                <a:cs typeface="Times New Roman" panose="02020603050405020304" pitchFamily="18" charset="0"/>
              </a:rPr>
              <a:t>applications</a:t>
            </a:r>
          </a:p>
        </p:txBody>
      </p:sp>
      <p:sp>
        <p:nvSpPr>
          <p:cNvPr id="3" name="Text Placeholder 2">
            <a:extLst>
              <a:ext uri="{FF2B5EF4-FFF2-40B4-BE49-F238E27FC236}">
                <a16:creationId xmlns:a16="http://schemas.microsoft.com/office/drawing/2014/main" id="{EC584CBE-8C73-9F10-FCC3-9A3D23259915}"/>
              </a:ext>
            </a:extLst>
          </p:cNvPr>
          <p:cNvSpPr>
            <a:spLocks noGrp="1"/>
          </p:cNvSpPr>
          <p:nvPr>
            <p:ph type="body" sz="quarter" idx="16"/>
          </p:nvPr>
        </p:nvSpPr>
        <p:spPr>
          <a:xfrm>
            <a:off x="1179251" y="2169514"/>
            <a:ext cx="10147176" cy="2319223"/>
          </a:xfrm>
        </p:spPr>
        <p:txBody>
          <a:bodyPr/>
          <a:lstStyle/>
          <a:p>
            <a:pPr marL="285750" indent="-285750">
              <a:buFont typeface="Wingdings" pitchFamily="2" charset="2"/>
              <a:buChar char="Ø"/>
            </a:pPr>
            <a:r>
              <a:rPr lang="en-US" sz="1600" b="1" dirty="0">
                <a:effectLst/>
                <a:latin typeface="Times New Roman" panose="02020603050405020304" pitchFamily="18" charset="0"/>
                <a:cs typeface="Times New Roman" panose="02020603050405020304" pitchFamily="18" charset="0"/>
              </a:rPr>
              <a:t>Private Car Owners</a:t>
            </a:r>
            <a:r>
              <a:rPr lang="en-US" sz="1600" dirty="0">
                <a:effectLst/>
                <a:latin typeface="Times New Roman" panose="02020603050405020304" pitchFamily="18" charset="0"/>
                <a:cs typeface="Times New Roman" panose="02020603050405020304" pitchFamily="18" charset="0"/>
              </a:rPr>
              <a:t> – Fast access to help during breakdowns.</a:t>
            </a:r>
          </a:p>
          <a:p>
            <a:pPr marL="285750" indent="-285750">
              <a:buFont typeface="Wingdings" pitchFamily="2" charset="2"/>
              <a:buChar char="Ø"/>
            </a:pPr>
            <a:r>
              <a:rPr lang="en-US" sz="1600" b="1" dirty="0">
                <a:effectLst/>
                <a:latin typeface="Times New Roman" panose="02020603050405020304" pitchFamily="18" charset="0"/>
                <a:cs typeface="Times New Roman" panose="02020603050405020304" pitchFamily="18" charset="0"/>
              </a:rPr>
              <a:t>Transport Fleets</a:t>
            </a:r>
            <a:r>
              <a:rPr lang="en-US" sz="1600" dirty="0">
                <a:effectLst/>
                <a:latin typeface="Times New Roman" panose="02020603050405020304" pitchFamily="18" charset="0"/>
                <a:cs typeface="Times New Roman" panose="02020603050405020304" pitchFamily="18" charset="0"/>
              </a:rPr>
              <a:t> – Monitor and assist multiple vehicles.</a:t>
            </a:r>
          </a:p>
          <a:p>
            <a:pPr marL="285750" indent="-285750">
              <a:buFont typeface="Wingdings" pitchFamily="2" charset="2"/>
              <a:buChar char="Ø"/>
            </a:pPr>
            <a:r>
              <a:rPr lang="en-US" sz="1600" b="1" dirty="0">
                <a:effectLst/>
                <a:latin typeface="Times New Roman" panose="02020603050405020304" pitchFamily="18" charset="0"/>
                <a:cs typeface="Times New Roman" panose="02020603050405020304" pitchFamily="18" charset="0"/>
              </a:rPr>
              <a:t>Rental Companies</a:t>
            </a:r>
            <a:r>
              <a:rPr lang="en-US" sz="1600" dirty="0">
                <a:effectLst/>
                <a:latin typeface="Times New Roman" panose="02020603050405020304" pitchFamily="18" charset="0"/>
                <a:cs typeface="Times New Roman" panose="02020603050405020304" pitchFamily="18" charset="0"/>
              </a:rPr>
              <a:t> – Verify mechanic availability.</a:t>
            </a:r>
          </a:p>
          <a:p>
            <a:pPr marL="285750" indent="-285750">
              <a:buFont typeface="Wingdings" pitchFamily="2" charset="2"/>
              <a:buChar char="Ø"/>
            </a:pPr>
            <a:r>
              <a:rPr lang="en-US" sz="1600" b="1" dirty="0">
                <a:effectLst/>
                <a:latin typeface="Times New Roman" panose="02020603050405020304" pitchFamily="18" charset="0"/>
                <a:cs typeface="Times New Roman" panose="02020603050405020304" pitchFamily="18" charset="0"/>
              </a:rPr>
              <a:t>Workshops</a:t>
            </a:r>
            <a:r>
              <a:rPr lang="en-US" sz="1600" dirty="0">
                <a:effectLst/>
                <a:latin typeface="Times New Roman" panose="02020603050405020304" pitchFamily="18" charset="0"/>
                <a:cs typeface="Times New Roman" panose="02020603050405020304" pitchFamily="18" charset="0"/>
              </a:rPr>
              <a:t> – Gain more visibility and service requests.</a:t>
            </a:r>
          </a:p>
          <a:p>
            <a:pPr marL="285750" indent="-285750">
              <a:buFont typeface="Wingdings" pitchFamily="2" charset="2"/>
              <a:buChar char="Ø"/>
            </a:pPr>
            <a:r>
              <a:rPr lang="en-US" sz="1600" b="1" dirty="0">
                <a:effectLst/>
                <a:latin typeface="Times New Roman" panose="02020603050405020304" pitchFamily="18" charset="0"/>
                <a:cs typeface="Times New Roman" panose="02020603050405020304" pitchFamily="18" charset="0"/>
              </a:rPr>
              <a:t>Travelers &amp; Remote Drivers</a:t>
            </a:r>
            <a:r>
              <a:rPr lang="en-US" sz="1600" dirty="0">
                <a:effectLst/>
                <a:latin typeface="Times New Roman" panose="02020603050405020304" pitchFamily="18" charset="0"/>
                <a:cs typeface="Times New Roman" panose="02020603050405020304" pitchFamily="18" charset="0"/>
              </a:rPr>
              <a:t> – Emergency support anywhere.</a:t>
            </a:r>
          </a:p>
        </p:txBody>
      </p:sp>
      <p:sp>
        <p:nvSpPr>
          <p:cNvPr id="8" name="Slide Number Placeholder 7">
            <a:extLst>
              <a:ext uri="{FF2B5EF4-FFF2-40B4-BE49-F238E27FC236}">
                <a16:creationId xmlns:a16="http://schemas.microsoft.com/office/drawing/2014/main" id="{5DD19AF3-34AC-68D2-C3DF-73861EC124BF}"/>
              </a:ext>
            </a:extLst>
          </p:cNvPr>
          <p:cNvSpPr>
            <a:spLocks noGrp="1"/>
          </p:cNvSpPr>
          <p:nvPr>
            <p:ph type="sldNum" sz="quarter" idx="12"/>
          </p:nvPr>
        </p:nvSpPr>
        <p:spPr/>
        <p:txBody>
          <a:bodyPr/>
          <a:lstStyle/>
          <a:p>
            <a:fld id="{F91729D4-A164-47A3-830D-E792BCE699E4}" type="slidenum">
              <a:rPr lang="en-US" smtClean="0"/>
              <a:t>9</a:t>
            </a:fld>
            <a:endParaRPr lang="en-US" dirty="0"/>
          </a:p>
        </p:txBody>
      </p:sp>
      <p:cxnSp>
        <p:nvCxnSpPr>
          <p:cNvPr id="10" name="Straight Connector 9">
            <a:extLst>
              <a:ext uri="{FF2B5EF4-FFF2-40B4-BE49-F238E27FC236}">
                <a16:creationId xmlns:a16="http://schemas.microsoft.com/office/drawing/2014/main" id="{5E6A70FC-1BBD-602E-5C1A-8063BBAA0F1A}"/>
              </a:ext>
            </a:extLst>
          </p:cNvPr>
          <p:cNvCxnSpPr>
            <a:cxnSpLocks/>
          </p:cNvCxnSpPr>
          <p:nvPr/>
        </p:nvCxnSpPr>
        <p:spPr>
          <a:xfrm>
            <a:off x="976544" y="736846"/>
            <a:ext cx="10795246"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9E9481E3-8B67-BE60-17A1-A10BA2F6ECD2}"/>
              </a:ext>
            </a:extLst>
          </p:cNvPr>
          <p:cNvCxnSpPr>
            <a:cxnSpLocks/>
          </p:cNvCxnSpPr>
          <p:nvPr/>
        </p:nvCxnSpPr>
        <p:spPr>
          <a:xfrm>
            <a:off x="11326427" y="408373"/>
            <a:ext cx="0" cy="584150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224333792"/>
      </p:ext>
    </p:extLst>
  </p:cSld>
  <p:clrMapOvr>
    <a:masterClrMapping/>
  </p:clrMapOvr>
</p:sld>
</file>

<file path=ppt/theme/theme1.xml><?xml version="1.0" encoding="utf-8"?>
<a:theme xmlns:a="http://schemas.openxmlformats.org/drawingml/2006/main" name="Office Theme">
  <a:themeElements>
    <a:clrScheme name="Custom 17">
      <a:dk1>
        <a:sysClr val="windowText" lastClr="000000"/>
      </a:dk1>
      <a:lt1>
        <a:sysClr val="window" lastClr="FFFFFF"/>
      </a:lt1>
      <a:dk2>
        <a:srgbClr val="44546A"/>
      </a:dk2>
      <a:lt2>
        <a:srgbClr val="E7E6E6"/>
      </a:lt2>
      <a:accent1>
        <a:srgbClr val="BED6DA"/>
      </a:accent1>
      <a:accent2>
        <a:srgbClr val="3E7090"/>
      </a:accent2>
      <a:accent3>
        <a:srgbClr val="93A5A8"/>
      </a:accent3>
      <a:accent4>
        <a:srgbClr val="627272"/>
      </a:accent4>
      <a:accent5>
        <a:srgbClr val="BDA07D"/>
      </a:accent5>
      <a:accent6>
        <a:srgbClr val="D8CAB7"/>
      </a:accent6>
      <a:hlink>
        <a:srgbClr val="0563C1"/>
      </a:hlink>
      <a:folHlink>
        <a:srgbClr val="954F72"/>
      </a:folHlink>
    </a:clrScheme>
    <a:fontScheme name="Custom 24">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astal_Presentation_TM33468121_Win32_JC_SL_v3" id="{EB91EBED-606F-4526-98F2-0BC37D122083}" vid="{0066A017-97AF-4FCB-BD31-68FEF3C011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3E84E3F0-7763-473A-A672-F70F538DAC70}">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71af3243-3dd4-4a8d-8c0d-dd76da1f02a5"/>
    <ds:schemaRef ds:uri="16c05727-aa75-4e4a-9b5f-8a80a1165891"/>
    <ds:schemaRef ds:uri="230e9df3-be65-4c73-a93b-d1236ebd677e"/>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119E3DC-63DC-4703-A1A6-A21819296CF6}">
  <ds:schemaRefs>
    <ds:schemaRef ds:uri="http://schemas.microsoft.com/sharepoint/v3/contenttype/forms"/>
  </ds:schemaRefs>
</ds:datastoreItem>
</file>

<file path=customXml/itemProps3.xml><?xml version="1.0" encoding="utf-8"?>
<ds:datastoreItem xmlns:ds="http://schemas.openxmlformats.org/officeDocument/2006/customXml" ds:itemID="{2D0C81F5-4E08-4068-8DC9-6D21305E57B8}">
  <ds:schemaRefs>
    <ds:schemaRef ds:uri="http://schemas.microsoft.com/office/2006/metadata/properties"/>
    <ds:schemaRef ds:uri="http://www.w3.org/2000/xmlns/"/>
    <ds:schemaRef ds:uri="http://schemas.microsoft.com/sharepoint/v3"/>
    <ds:schemaRef ds:uri="http://www.w3.org/2001/XMLSchema-instance"/>
    <ds:schemaRef ds:uri="71af3243-3dd4-4a8d-8c0d-dd76da1f02a5"/>
    <ds:schemaRef ds:uri="http://schemas.microsoft.com/office/infopath/2007/PartnerControls"/>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Coastal presentation</Template>
  <TotalTime>1904</TotalTime>
  <Words>2017</Words>
  <Application>Microsoft Office PowerPoint</Application>
  <PresentationFormat>Widescreen</PresentationFormat>
  <Paragraphs>350</Paragraphs>
  <Slides>43</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Arial</vt:lpstr>
      <vt:lpstr>Calibri</vt:lpstr>
      <vt:lpstr>Segoe UI</vt:lpstr>
      <vt:lpstr>Segoe UI Light</vt:lpstr>
      <vt:lpstr>Times New Roman</vt:lpstr>
      <vt:lpstr>Times New Roman Bold</vt:lpstr>
      <vt:lpstr>Wingdings</vt:lpstr>
      <vt:lpstr>Office Theme</vt:lpstr>
      <vt:lpstr>PowerPoint Presentation</vt:lpstr>
      <vt:lpstr>cONTEXT</vt:lpstr>
      <vt:lpstr>Abstract </vt:lpstr>
      <vt:lpstr>Introduction</vt:lpstr>
      <vt:lpstr>Existing system</vt:lpstr>
      <vt:lpstr>proposed system</vt:lpstr>
      <vt:lpstr>Limitations</vt:lpstr>
      <vt:lpstr>Advantages</vt:lpstr>
      <vt:lpstr>applications</vt:lpstr>
      <vt:lpstr>Software requirements </vt:lpstr>
      <vt:lpstr>Hardware requirements </vt:lpstr>
      <vt:lpstr>Literature survey</vt:lpstr>
      <vt:lpstr>Problem statement</vt:lpstr>
      <vt:lpstr>objectives</vt:lpstr>
      <vt:lpstr>Modules description</vt:lpstr>
      <vt:lpstr>Algorithm</vt:lpstr>
      <vt:lpstr>Design - architecture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enhancement</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THALLA AKSHAYA</dc:creator>
  <cp:lastModifiedBy>THALLA AKSHAYA</cp:lastModifiedBy>
  <cp:revision>14</cp:revision>
  <dcterms:created xsi:type="dcterms:W3CDTF">2025-03-09T09:48:34Z</dcterms:created>
  <dcterms:modified xsi:type="dcterms:W3CDTF">2025-06-26T17:02:22Z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